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5800851" cy="1493999"/>
          </a:xfrm>
          <a:prstGeom prst="rect">
            <a:avLst/>
          </a:prstGeom>
        </p:spPr>
        <p:txBody>
          <a:bodyPr vert="horz" wrap="square" lIns="0" tIns="16510" rIns="0" bIns="0" rtlCol="0">
            <a:spAutoFit/>
          </a:bodyPr>
          <a:lstStyle/>
          <a:p>
            <a:pPr marL="3213735">
              <a:lnSpc>
                <a:spcPct val="100000"/>
              </a:lnSpc>
              <a:spcBef>
                <a:spcPts val="130"/>
              </a:spcBef>
            </a:pPr>
            <a:r>
              <a:rPr lang="en-IN" spc="15" dirty="0"/>
              <a:t>Aswin R C</a:t>
            </a:r>
            <a:br>
              <a:rPr lang="en-IN" spc="15" dirty="0"/>
            </a:br>
            <a:r>
              <a:rPr lang="en-IN" spc="15" dirty="0"/>
              <a:t>962821205016</a:t>
            </a:r>
            <a:br>
              <a:rPr lang="en-IN" spc="15" dirty="0"/>
            </a:br>
            <a:r>
              <a:rPr lang="en-IN" spc="15" dirty="0" err="1"/>
              <a:t>B.Tech</a:t>
            </a:r>
            <a:r>
              <a:rPr lang="en-IN" spc="15" dirty="0"/>
              <a:t>-IT</a:t>
            </a:r>
            <a:endParaRPr spc="15" dirty="0"/>
          </a:p>
        </p:txBody>
      </p:sp>
      <p:sp>
        <p:nvSpPr>
          <p:cNvPr id="8" name="object 8"/>
          <p:cNvSpPr txBox="1"/>
          <p:nvPr/>
        </p:nvSpPr>
        <p:spPr>
          <a:xfrm>
            <a:off x="6477000" y="345364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DF1AF5D1-F287-5F3A-14A5-69D0CE5D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4775"/>
            <a:ext cx="5002149" cy="3984233"/>
          </a:xfrm>
          <a:prstGeom prst="rect">
            <a:avLst/>
          </a:prstGeom>
        </p:spPr>
      </p:pic>
      <p:pic>
        <p:nvPicPr>
          <p:cNvPr id="14" name="Picture 13">
            <a:extLst>
              <a:ext uri="{FF2B5EF4-FFF2-40B4-BE49-F238E27FC236}">
                <a16:creationId xmlns:a16="http://schemas.microsoft.com/office/drawing/2014/main" id="{ADF1841B-742F-C567-2736-9DD88B8BF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368693"/>
            <a:ext cx="4953000" cy="39711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641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Aswin R C 962821205016 B.Tech-IT</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Aswin R C</cp:lastModifiedBy>
  <cp:revision>2</cp:revision>
  <dcterms:created xsi:type="dcterms:W3CDTF">2024-04-05T04:31:46Z</dcterms:created>
  <dcterms:modified xsi:type="dcterms:W3CDTF">2024-04-09T06:12:57Z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