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3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265129"/>
            <a:ext cx="8915399" cy="1483036"/>
          </a:xfrm>
        </p:spPr>
        <p:txBody>
          <a:bodyPr/>
          <a:lstStyle/>
          <a:p>
            <a:r>
              <a:rPr lang="pt-BR" dirty="0" err="1" smtClean="0"/>
              <a:t>Treasure</a:t>
            </a:r>
            <a:r>
              <a:rPr lang="pt-BR" dirty="0" smtClean="0"/>
              <a:t> Quest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2" y="3938136"/>
            <a:ext cx="8915399" cy="1748680"/>
          </a:xfrm>
        </p:spPr>
        <p:txBody>
          <a:bodyPr/>
          <a:lstStyle/>
          <a:p>
            <a:r>
              <a:rPr lang="pt-BR" dirty="0" smtClean="0"/>
              <a:t>Daniel Godinho</a:t>
            </a:r>
          </a:p>
          <a:p>
            <a:r>
              <a:rPr lang="pt-BR" dirty="0" smtClean="0"/>
              <a:t>Érika Cavalcante</a:t>
            </a:r>
          </a:p>
          <a:p>
            <a:r>
              <a:rPr lang="pt-BR" dirty="0" smtClean="0"/>
              <a:t>Marcos Soares</a:t>
            </a:r>
          </a:p>
          <a:p>
            <a:r>
              <a:rPr lang="pt-BR" dirty="0" smtClean="0"/>
              <a:t>Roberto Cavalcanti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6166" y="2855934"/>
            <a:ext cx="2246737" cy="241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66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027" y="137785"/>
            <a:ext cx="8915399" cy="989557"/>
          </a:xfrm>
        </p:spPr>
        <p:txBody>
          <a:bodyPr/>
          <a:lstStyle/>
          <a:p>
            <a:pPr algn="ctr"/>
            <a:r>
              <a:rPr lang="pt-BR" dirty="0" err="1" smtClean="0"/>
              <a:t>Treasure</a:t>
            </a:r>
            <a:r>
              <a:rPr lang="pt-BR" dirty="0" smtClean="0"/>
              <a:t> Quest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1222" y="1841326"/>
            <a:ext cx="92692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 que é?</a:t>
            </a:r>
          </a:p>
          <a:p>
            <a:endParaRPr lang="pt-BR" dirty="0"/>
          </a:p>
          <a:p>
            <a:r>
              <a:rPr lang="pt-BR" dirty="0" smtClean="0"/>
              <a:t>Aplicativo para formar equipes e interagir com todos os componentes da equipe em busca de um objetivo.</a:t>
            </a:r>
          </a:p>
          <a:p>
            <a:endParaRPr lang="pt-BR" dirty="0" smtClean="0"/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Objetivo</a:t>
            </a:r>
          </a:p>
          <a:p>
            <a:endParaRPr lang="pt-BR" dirty="0"/>
          </a:p>
          <a:p>
            <a:r>
              <a:rPr lang="pt-BR" dirty="0" smtClean="0"/>
              <a:t>Encontrar pistas, em locais pré-determinados, que possam liberar perguntas e assim seguir para a próxima etapa, chegando ao final com a junção das partes de todos os </a:t>
            </a:r>
            <a:r>
              <a:rPr lang="pt-BR" dirty="0" err="1" smtClean="0"/>
              <a:t>compomentes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5580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027" y="137785"/>
            <a:ext cx="8915399" cy="989557"/>
          </a:xfrm>
        </p:spPr>
        <p:txBody>
          <a:bodyPr/>
          <a:lstStyle/>
          <a:p>
            <a:pPr algn="ctr"/>
            <a:r>
              <a:rPr lang="pt-BR" dirty="0" err="1" smtClean="0"/>
              <a:t>Treasure</a:t>
            </a:r>
            <a:r>
              <a:rPr lang="pt-BR" dirty="0" smtClean="0"/>
              <a:t> Quest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41117" y="1878904"/>
            <a:ext cx="926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Algumas telas disponíveis</a:t>
            </a:r>
          </a:p>
        </p:txBody>
      </p:sp>
      <p:pic>
        <p:nvPicPr>
          <p:cNvPr id="5" name="Shape 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745" y="2396874"/>
            <a:ext cx="216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3301" y="2413000"/>
            <a:ext cx="216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624" y="2461650"/>
            <a:ext cx="2160000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1931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027" y="137785"/>
            <a:ext cx="8915399" cy="989557"/>
          </a:xfrm>
        </p:spPr>
        <p:txBody>
          <a:bodyPr/>
          <a:lstStyle/>
          <a:p>
            <a:pPr algn="ctr"/>
            <a:r>
              <a:rPr lang="pt-BR" dirty="0" err="1" smtClean="0"/>
              <a:t>Treasure</a:t>
            </a:r>
            <a:r>
              <a:rPr lang="pt-BR" dirty="0" smtClean="0"/>
              <a:t> Quest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53817" y="1409004"/>
            <a:ext cx="92692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Product</a:t>
            </a:r>
            <a:r>
              <a:rPr lang="pt-BR" sz="2000" dirty="0" smtClean="0"/>
              <a:t> </a:t>
            </a:r>
            <a:r>
              <a:rPr lang="pt-BR" sz="2000" dirty="0" err="1" smtClean="0"/>
              <a:t>BacLog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/>
            <a:r>
              <a:rPr lang="pt-BR" dirty="0" smtClean="0"/>
              <a:t>Funcionalidades: Usuário:  </a:t>
            </a:r>
            <a:endParaRPr lang="pt-BR" dirty="0" smtClean="0"/>
          </a:p>
          <a:p>
            <a:pPr marL="285750" indent="-285750"/>
            <a:endParaRPr lang="pt-BR" dirty="0" smtClean="0"/>
          </a:p>
          <a:p>
            <a:pPr marL="285750" indent="-285750"/>
            <a:r>
              <a:rPr lang="pt-BR" dirty="0" smtClean="0"/>
              <a:t>1- </a:t>
            </a:r>
            <a:r>
              <a:rPr lang="pt-BR" dirty="0" smtClean="0"/>
              <a:t>Criar Time; </a:t>
            </a:r>
            <a:endParaRPr lang="pt-BR" dirty="0" smtClean="0"/>
          </a:p>
          <a:p>
            <a:pPr marL="285750" indent="-285750"/>
            <a:r>
              <a:rPr lang="pt-BR" dirty="0" smtClean="0"/>
              <a:t>2- </a:t>
            </a:r>
            <a:r>
              <a:rPr lang="pt-BR" dirty="0" smtClean="0"/>
              <a:t>Entrar em Time; </a:t>
            </a:r>
            <a:endParaRPr lang="pt-BR" dirty="0" smtClean="0"/>
          </a:p>
          <a:p>
            <a:pPr marL="285750" indent="-285750"/>
            <a:r>
              <a:rPr lang="pt-BR" dirty="0" smtClean="0"/>
              <a:t>3- </a:t>
            </a:r>
            <a:r>
              <a:rPr lang="pt-BR" dirty="0" smtClean="0"/>
              <a:t>Cadastrar Jogador</a:t>
            </a:r>
            <a:r>
              <a:rPr lang="pt-BR" dirty="0" smtClean="0"/>
              <a:t>;</a:t>
            </a:r>
          </a:p>
          <a:p>
            <a:pPr marL="285750" indent="-285750"/>
            <a:r>
              <a:rPr lang="pt-BR" dirty="0" smtClean="0"/>
              <a:t>4- </a:t>
            </a:r>
            <a:r>
              <a:rPr lang="pt-BR" dirty="0" smtClean="0"/>
              <a:t>Conectar Jogadores; </a:t>
            </a:r>
            <a:endParaRPr lang="pt-BR" dirty="0" smtClean="0"/>
          </a:p>
          <a:p>
            <a:pPr marL="285750" indent="-285750"/>
            <a:r>
              <a:rPr lang="pt-BR" dirty="0" smtClean="0"/>
              <a:t>5- </a:t>
            </a:r>
            <a:r>
              <a:rPr lang="pt-BR" dirty="0" smtClean="0"/>
              <a:t>Verificar Pergunta; </a:t>
            </a:r>
            <a:endParaRPr lang="pt-BR" dirty="0" smtClean="0"/>
          </a:p>
          <a:p>
            <a:pPr marL="285750" indent="-285750"/>
            <a:r>
              <a:rPr lang="pt-BR" dirty="0" smtClean="0"/>
              <a:t>6- </a:t>
            </a:r>
            <a:r>
              <a:rPr lang="pt-BR" dirty="0" smtClean="0"/>
              <a:t>Medir </a:t>
            </a:r>
            <a:r>
              <a:rPr lang="pt-BR" dirty="0" err="1" smtClean="0"/>
              <a:t>Termometro</a:t>
            </a:r>
            <a:r>
              <a:rPr lang="pt-BR" dirty="0" smtClean="0"/>
              <a:t>; </a:t>
            </a:r>
            <a:endParaRPr lang="pt-BR" dirty="0" smtClean="0"/>
          </a:p>
          <a:p>
            <a:pPr marL="285750" indent="-285750"/>
            <a:r>
              <a:rPr lang="pt-BR" dirty="0" smtClean="0"/>
              <a:t>7- </a:t>
            </a:r>
            <a:r>
              <a:rPr lang="pt-BR" dirty="0" smtClean="0"/>
              <a:t>Atualizar Status do Jogador; </a:t>
            </a:r>
            <a:endParaRPr lang="pt-BR" dirty="0" smtClean="0"/>
          </a:p>
          <a:p>
            <a:pPr marL="285750" indent="-285750"/>
            <a:r>
              <a:rPr lang="pt-BR" dirty="0" smtClean="0"/>
              <a:t>8- </a:t>
            </a:r>
            <a:r>
              <a:rPr lang="pt-BR" dirty="0" smtClean="0"/>
              <a:t>Desafio Final</a:t>
            </a:r>
            <a:r>
              <a:rPr lang="pt-BR" dirty="0" smtClean="0"/>
              <a:t>;</a:t>
            </a:r>
          </a:p>
          <a:p>
            <a:pPr marL="285750" indent="-285750"/>
            <a:endParaRPr lang="pt-BR" dirty="0" smtClean="0"/>
          </a:p>
          <a:p>
            <a:pPr marL="285750" indent="-285750"/>
            <a:r>
              <a:rPr lang="pt-BR" dirty="0" smtClean="0"/>
              <a:t>Administrador:  </a:t>
            </a:r>
            <a:endParaRPr lang="pt-BR" dirty="0" smtClean="0"/>
          </a:p>
          <a:p>
            <a:pPr marL="285750" indent="-285750"/>
            <a:endParaRPr lang="pt-BR" dirty="0" smtClean="0"/>
          </a:p>
          <a:p>
            <a:pPr marL="285750" indent="-285750"/>
            <a:r>
              <a:rPr lang="pt-BR" dirty="0" smtClean="0"/>
              <a:t>1- </a:t>
            </a:r>
            <a:r>
              <a:rPr lang="pt-BR" dirty="0" smtClean="0"/>
              <a:t>Cadastrar Perguntas;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1931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027" y="137785"/>
            <a:ext cx="8915399" cy="989557"/>
          </a:xfrm>
        </p:spPr>
        <p:txBody>
          <a:bodyPr/>
          <a:lstStyle/>
          <a:p>
            <a:pPr algn="ctr"/>
            <a:r>
              <a:rPr lang="pt-BR" dirty="0" err="1" smtClean="0"/>
              <a:t>Treasure</a:t>
            </a:r>
            <a:r>
              <a:rPr lang="pt-BR" dirty="0" smtClean="0"/>
              <a:t> Quest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41117" y="1878904"/>
            <a:ext cx="926926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err="1" smtClean="0"/>
              <a:t>Sprint</a:t>
            </a:r>
            <a:r>
              <a:rPr lang="pt-BR" sz="2000" dirty="0" smtClean="0"/>
              <a:t> </a:t>
            </a:r>
            <a:r>
              <a:rPr lang="pt-BR" sz="2000" dirty="0" err="1" smtClean="0"/>
              <a:t>Backlog</a:t>
            </a:r>
            <a:endParaRPr lang="pt-B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/>
            <a:r>
              <a:rPr lang="pt-BR" dirty="0" smtClean="0"/>
              <a:t>1 - </a:t>
            </a:r>
            <a:r>
              <a:rPr lang="pt-BR" dirty="0" err="1" smtClean="0"/>
              <a:t>Sprint</a:t>
            </a:r>
            <a:r>
              <a:rPr lang="pt-BR" dirty="0" smtClean="0"/>
              <a:t> (15/04)  </a:t>
            </a:r>
            <a:endParaRPr lang="pt-BR" dirty="0" smtClean="0"/>
          </a:p>
          <a:p>
            <a:pPr marL="285750" indent="-285750"/>
            <a:endParaRPr lang="pt-BR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Criar </a:t>
            </a:r>
            <a:r>
              <a:rPr lang="pt-BR" dirty="0" smtClean="0"/>
              <a:t>BD; </a:t>
            </a:r>
            <a:endParaRPr lang="pt-BR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Criar </a:t>
            </a:r>
            <a:r>
              <a:rPr lang="pt-BR" dirty="0" smtClean="0"/>
              <a:t>Time;  </a:t>
            </a:r>
            <a:endParaRPr lang="pt-BR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Cadastrar </a:t>
            </a:r>
            <a:r>
              <a:rPr lang="pt-BR" dirty="0" smtClean="0"/>
              <a:t>Jogador;  </a:t>
            </a:r>
            <a:endParaRPr lang="pt-BR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pt-BR" dirty="0" smtClean="0"/>
              <a:t>Portar </a:t>
            </a:r>
            <a:r>
              <a:rPr lang="pt-BR" dirty="0" smtClean="0"/>
              <a:t>pro </a:t>
            </a:r>
            <a:r>
              <a:rPr lang="pt-BR" dirty="0" err="1" smtClean="0"/>
              <a:t>Android</a:t>
            </a:r>
            <a:r>
              <a:rPr lang="pt-BR" dirty="0" smtClean="0"/>
              <a:t> </a:t>
            </a:r>
            <a:r>
              <a:rPr lang="pt-BR" dirty="0" err="1" smtClean="0"/>
              <a:t>Studios</a:t>
            </a:r>
            <a:r>
              <a:rPr lang="pt-BR" dirty="0" smtClean="0"/>
              <a:t>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1931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027" y="137785"/>
            <a:ext cx="8915399" cy="989557"/>
          </a:xfrm>
        </p:spPr>
        <p:txBody>
          <a:bodyPr/>
          <a:lstStyle/>
          <a:p>
            <a:pPr algn="ctr"/>
            <a:r>
              <a:rPr lang="pt-BR" dirty="0" err="1" smtClean="0"/>
              <a:t>Treasure</a:t>
            </a:r>
            <a:r>
              <a:rPr lang="pt-BR" dirty="0" smtClean="0"/>
              <a:t> Quest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41117" y="1878904"/>
            <a:ext cx="9269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Banco de Dados </a:t>
            </a:r>
            <a:r>
              <a:rPr lang="pt-BR" sz="2000" dirty="0" err="1" smtClean="0"/>
              <a:t>Treasure</a:t>
            </a:r>
            <a:r>
              <a:rPr lang="pt-BR" sz="2000" dirty="0" smtClean="0"/>
              <a:t> </a:t>
            </a:r>
            <a:r>
              <a:rPr lang="pt-BR" sz="2000" dirty="0" err="1" smtClean="0"/>
              <a:t>Quest</a:t>
            </a:r>
            <a:endParaRPr lang="pt-BR" sz="2000" dirty="0" smtClean="0"/>
          </a:p>
        </p:txBody>
      </p:sp>
      <p:pic>
        <p:nvPicPr>
          <p:cNvPr id="5" name="Imagem 4" descr="Captura de Tela (5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2425700"/>
            <a:ext cx="89535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31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7027" y="137785"/>
            <a:ext cx="8915399" cy="989557"/>
          </a:xfrm>
        </p:spPr>
        <p:txBody>
          <a:bodyPr/>
          <a:lstStyle/>
          <a:p>
            <a:pPr algn="ctr"/>
            <a:r>
              <a:rPr lang="pt-BR" dirty="0" err="1" smtClean="0"/>
              <a:t>Treasure</a:t>
            </a:r>
            <a:r>
              <a:rPr lang="pt-BR" dirty="0" smtClean="0"/>
              <a:t> Quest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41117" y="1878904"/>
            <a:ext cx="926926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 smtClean="0"/>
              <a:t>Especificações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 smtClean="0"/>
          </a:p>
          <a:p>
            <a:pPr marL="285750" indent="-285750"/>
            <a:r>
              <a:rPr lang="pt-BR" dirty="0" smtClean="0"/>
              <a:t>As funcionalidades: Criar Time e Cadastrar jogador, já estão criadas.</a:t>
            </a:r>
          </a:p>
          <a:p>
            <a:pPr marL="285750" indent="-285750"/>
            <a:endParaRPr lang="pt-BR" dirty="0" smtClean="0"/>
          </a:p>
          <a:p>
            <a:pPr marL="285750" indent="-17463"/>
            <a:r>
              <a:rPr lang="pt-BR" dirty="0" smtClean="0"/>
              <a:t>O próximo passo a ser dado será do </a:t>
            </a:r>
            <a:r>
              <a:rPr lang="pt-BR" dirty="0" err="1" smtClean="0"/>
              <a:t>Sprint</a:t>
            </a:r>
            <a:r>
              <a:rPr lang="pt-BR" dirty="0" smtClean="0"/>
              <a:t> 2 juntamente com as telas próprias para eles. Para que sejam feitos testes de integração e verificação de falhas ao longo do desenvolvimento. </a:t>
            </a:r>
          </a:p>
        </p:txBody>
      </p:sp>
    </p:spTree>
    <p:extLst>
      <p:ext uri="{BB962C8B-B14F-4D97-AF65-F5344CB8AC3E}">
        <p14:creationId xmlns:p14="http://schemas.microsoft.com/office/powerpoint/2010/main" xmlns="" val="21931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</TotalTime>
  <Words>202</Words>
  <Application>Microsoft Office PowerPoint</Application>
  <PresentationFormat>Personalizar</PresentationFormat>
  <Paragraphs>50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Cacho</vt:lpstr>
      <vt:lpstr>Treasure Quest</vt:lpstr>
      <vt:lpstr>Treasure Quest</vt:lpstr>
      <vt:lpstr>Treasure Quest</vt:lpstr>
      <vt:lpstr>Treasure Quest</vt:lpstr>
      <vt:lpstr>Treasure Quest</vt:lpstr>
      <vt:lpstr>Treasure Quest</vt:lpstr>
      <vt:lpstr>Treasure Quest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Treasure Quest</dc:title>
  <dc:creator>Daniel Godinho</dc:creator>
  <cp:lastModifiedBy>Daniel Godinho</cp:lastModifiedBy>
  <cp:revision>8</cp:revision>
  <dcterms:created xsi:type="dcterms:W3CDTF">2016-04-17T05:46:21Z</dcterms:created>
  <dcterms:modified xsi:type="dcterms:W3CDTF">2016-04-17T06:30:31Z</dcterms:modified>
</cp:coreProperties>
</file>