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2BD4-212B-4BC4-99AA-398DDAEE7064}" type="datetimeFigureOut">
              <a:rPr lang="pt-BR" smtClean="0"/>
              <a:t>31/08/2009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CE41-83CD-4E73-AFA5-BD4741CF20C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58931" y="2500306"/>
            <a:ext cx="6742093" cy="43576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>
            <a:off x="4643454" y="456710"/>
            <a:ext cx="4643454" cy="2055299"/>
          </a:xfrm>
          <a:prstGeom prst="rtTriangl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/>
          <p:cNvSpPr>
            <a:spLocks/>
          </p:cNvSpPr>
          <p:nvPr/>
        </p:nvSpPr>
        <p:spPr>
          <a:xfrm flipH="1">
            <a:off x="0" y="-23"/>
            <a:ext cx="4643454" cy="2512032"/>
          </a:xfrm>
          <a:prstGeom prst="rtTriangle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micírculos 10"/>
          <p:cNvSpPr/>
          <p:nvPr/>
        </p:nvSpPr>
        <p:spPr>
          <a:xfrm>
            <a:off x="1285852" y="1071546"/>
            <a:ext cx="6715172" cy="2810663"/>
          </a:xfrm>
          <a:prstGeom prst="blockArc">
            <a:avLst>
              <a:gd name="adj1" fmla="val 10727198"/>
              <a:gd name="adj2" fmla="val 62393"/>
              <a:gd name="adj3" fmla="val 427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Menos 11"/>
          <p:cNvSpPr/>
          <p:nvPr/>
        </p:nvSpPr>
        <p:spPr>
          <a:xfrm>
            <a:off x="71406" y="2357430"/>
            <a:ext cx="9113552" cy="428628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izza 14"/>
          <p:cNvSpPr/>
          <p:nvPr/>
        </p:nvSpPr>
        <p:spPr>
          <a:xfrm>
            <a:off x="1413488" y="1214422"/>
            <a:ext cx="6429420" cy="2500330"/>
          </a:xfrm>
          <a:prstGeom prst="pie">
            <a:avLst>
              <a:gd name="adj1" fmla="val 10751442"/>
              <a:gd name="adj2" fmla="val 2146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57356" y="1933334"/>
            <a:ext cx="578647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7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School System</a:t>
            </a:r>
            <a:endParaRPr lang="pt-BR" sz="7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14678" y="5000636"/>
            <a:ext cx="2571768" cy="1857364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Pizza 16"/>
          <p:cNvSpPr/>
          <p:nvPr/>
        </p:nvSpPr>
        <p:spPr>
          <a:xfrm rot="10800000">
            <a:off x="3214678" y="4071942"/>
            <a:ext cx="2571768" cy="1857388"/>
          </a:xfrm>
          <a:prstGeom prst="pie">
            <a:avLst>
              <a:gd name="adj1" fmla="val 0"/>
              <a:gd name="adj2" fmla="val 10740261"/>
            </a:avLst>
          </a:prstGeom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Menos 20"/>
          <p:cNvSpPr/>
          <p:nvPr/>
        </p:nvSpPr>
        <p:spPr>
          <a:xfrm rot="5400000">
            <a:off x="3288974" y="5508322"/>
            <a:ext cx="2444132" cy="857256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.</cp:lastModifiedBy>
  <cp:revision>6</cp:revision>
  <dcterms:created xsi:type="dcterms:W3CDTF">2009-08-31T16:48:20Z</dcterms:created>
  <dcterms:modified xsi:type="dcterms:W3CDTF">2009-08-31T17:23:15Z</dcterms:modified>
</cp:coreProperties>
</file>