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j2Ze4SuSSsO+lzDZvkN8f0oSCe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27148F-C818-490E-B406-9967C33922B4}">
  <a:tblStyle styleId="{CA27148F-C818-490E-B406-9967C33922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/>
    <p:restoredTop sz="94568"/>
  </p:normalViewPr>
  <p:slideViewPr>
    <p:cSldViewPr snapToGrid="0" snapToObjects="1">
      <p:cViewPr varScale="1">
        <p:scale>
          <a:sx n="95" d="100"/>
          <a:sy n="95" d="100"/>
        </p:scale>
        <p:origin x="18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Relationship Id="rId41" Type="http://customschemas.google.com/relationships/presentationmetadata" Target="metadata"/><Relationship Id="rId4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13698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ba5864c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ba5864c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426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3707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700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ba5864ca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ba5864ca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85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3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4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4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colab.research.google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colab.research.google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rcc-uchicago/Guide-to-GA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ba5864ca8_0_0"/>
          <p:cNvSpPr txBox="1">
            <a:spLocks noGrp="1"/>
          </p:cNvSpPr>
          <p:nvPr>
            <p:ph type="ctrTitle"/>
          </p:nvPr>
        </p:nvSpPr>
        <p:spPr>
          <a:xfrm>
            <a:off x="441875" y="1149425"/>
            <a:ext cx="10541700" cy="3977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sz="4800" b="1" dirty="0">
                <a:latin typeface="Arial" charset="0"/>
                <a:ea typeface="Arial" charset="0"/>
                <a:cs typeface="Arial" charset="0"/>
              </a:rPr>
              <a:t>Guide to Generative Adversarial Networks</a:t>
            </a:r>
            <a:br>
              <a:rPr lang="en-US" sz="4800" b="1" dirty="0">
                <a:latin typeface="Arial" charset="0"/>
                <a:ea typeface="Arial" charset="0"/>
                <a:cs typeface="Arial" charset="0"/>
              </a:rPr>
            </a:br>
            <a:endParaRPr sz="4800" dirty="0">
              <a:latin typeface="Arial" charset="0"/>
              <a:ea typeface="Arial" charset="0"/>
              <a:cs typeface="Arial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July 28, </a:t>
            </a:r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2020</a:t>
            </a:r>
            <a:endParaRPr sz="4800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ctrTitle"/>
          </p:nvPr>
        </p:nvSpPr>
        <p:spPr>
          <a:xfrm>
            <a:off x="527539" y="468923"/>
            <a:ext cx="11195538" cy="1312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We are going to use Google’s Colab for this workshop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>
            <a:spLocks noGrp="1"/>
          </p:cNvSpPr>
          <p:nvPr>
            <p:ph type="subTitle" idx="1"/>
          </p:nvPr>
        </p:nvSpPr>
        <p:spPr>
          <a:xfrm>
            <a:off x="527539" y="2508738"/>
            <a:ext cx="11007969" cy="274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Google’s 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Colab</a:t>
            </a:r>
            <a:r>
              <a:rPr lang="en-US" dirty="0"/>
              <a:t> is basically Google Docs for interactive, runnable </a:t>
            </a:r>
            <a:r>
              <a:rPr lang="en-US" dirty="0" err="1"/>
              <a:t>Jupyter</a:t>
            </a:r>
            <a:r>
              <a:rPr lang="en-US" dirty="0"/>
              <a:t> Notebooks, and it is a fantastic resource for playing around with machine learning models. It comes with great sharing and collaboration features and even a free GPU runtime!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If you have never used </a:t>
            </a:r>
            <a:r>
              <a:rPr lang="en-US" dirty="0" err="1"/>
              <a:t>Colab</a:t>
            </a:r>
            <a:r>
              <a:rPr lang="en-US" dirty="0"/>
              <a:t>, please follow the instruction below; otherwise, you can skip </a:t>
            </a:r>
            <a:r>
              <a:rPr lang="en-US" dirty="0" smtClean="0"/>
              <a:t>the next slide: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/>
              <a:t>Sign up for </a:t>
            </a:r>
            <a:r>
              <a:rPr lang="en-US" b="1" dirty="0" err="1"/>
              <a:t>Colab</a:t>
            </a:r>
            <a:endParaRPr b="1"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Anyone with a Google Drive account can sign up for </a:t>
            </a:r>
            <a:r>
              <a:rPr lang="en-US" dirty="0" err="1"/>
              <a:t>Colab</a:t>
            </a:r>
            <a:r>
              <a:rPr lang="en-US" dirty="0"/>
              <a:t> by heading to 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colab.research.google.com </a:t>
            </a:r>
            <a:r>
              <a:rPr lang="en-US" dirty="0"/>
              <a:t>and following the listed instructions.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/>
              <a:t>Create a new notebook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i="1" dirty="0"/>
              <a:t>File -&gt; New Notebook. </a:t>
            </a:r>
            <a:r>
              <a:rPr lang="en-US" dirty="0"/>
              <a:t>Either Python 2 or 3 will work, but I would recommend Python 3 (that’s what the rest of this tutorial will be using)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/>
              <a:t>Set up the GPU runtime </a:t>
            </a:r>
            <a:r>
              <a:rPr lang="en-US" sz="2400" dirty="0"/>
              <a:t>(we </a:t>
            </a:r>
            <a:r>
              <a:rPr lang="en-US" sz="2400" b="1" dirty="0" smtClean="0"/>
              <a:t>DO</a:t>
            </a:r>
            <a:r>
              <a:rPr lang="en-US" sz="2400" dirty="0" smtClean="0"/>
              <a:t> use GPU </a:t>
            </a:r>
            <a:r>
              <a:rPr lang="en-US" sz="2400" dirty="0"/>
              <a:t>for this workshop actually)</a:t>
            </a:r>
            <a:endParaRPr sz="2400"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i="1" dirty="0"/>
              <a:t>Runtime -&gt; Change runtime type -&gt; Hardware Accelerator -&gt; GPU. </a:t>
            </a:r>
            <a:r>
              <a:rPr lang="en-US" dirty="0"/>
              <a:t>Free GPU cycles!</a:t>
            </a:r>
            <a:endParaRPr dirty="0"/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ba5864ca8_0_6"/>
          <p:cNvSpPr txBox="1">
            <a:spLocks noGrp="1"/>
          </p:cNvSpPr>
          <p:nvPr>
            <p:ph type="subTitle" idx="1"/>
          </p:nvPr>
        </p:nvSpPr>
        <p:spPr>
          <a:xfrm>
            <a:off x="811600" y="517975"/>
            <a:ext cx="11156282" cy="444399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81000" algn="l">
              <a:lnSpc>
                <a:spcPct val="150000"/>
              </a:lnSpc>
              <a:spcBef>
                <a:spcPts val="0"/>
              </a:spcBef>
              <a:buFont typeface="Arial"/>
              <a:buChar char="●"/>
            </a:pP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Click </a:t>
            </a:r>
            <a:r>
              <a:rPr lang="en-US" sz="2200" dirty="0">
                <a:latin typeface="Arial" charset="0"/>
                <a:ea typeface="Arial" charset="0"/>
                <a:cs typeface="Arial" charset="0"/>
                <a:hlinkClick r:id="rId3"/>
              </a:rPr>
              <a:t>https://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  <a:hlinkClick r:id="rId3"/>
              </a:rPr>
              <a:t>github.com/rcc-uchicago/Guide-to-GANs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and 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download the entire folder</a:t>
            </a:r>
            <a:endParaRPr sz="2200" dirty="0">
              <a:latin typeface="Arial" charset="0"/>
              <a:ea typeface="Arial" charset="0"/>
              <a:cs typeface="Arial" charset="0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Unzip 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folder</a:t>
            </a:r>
          </a:p>
          <a:p>
            <a:pPr indent="-381000" algn="l">
              <a:lnSpc>
                <a:spcPct val="150000"/>
              </a:lnSpc>
              <a:spcBef>
                <a:spcPts val="0"/>
              </a:spcBef>
              <a:buFont typeface="Arial"/>
              <a:buChar char="●"/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Use your UC email address to login your Google account (if you prefer to use your another Google account, it also works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).</a:t>
            </a:r>
          </a:p>
          <a:p>
            <a:pPr indent="-381000" algn="l">
              <a:lnSpc>
                <a:spcPct val="150000"/>
              </a:lnSpc>
              <a:spcBef>
                <a:spcPts val="0"/>
              </a:spcBef>
              <a:buFont typeface="Arial"/>
              <a:buChar char="●"/>
            </a:pP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Upload 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GAN_workshop.jpynb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” 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and all the .h5 files (there are 7 .h5 files) onto 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your Google 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Drive.</a:t>
            </a:r>
            <a:endParaRPr sz="2200" dirty="0">
              <a:latin typeface="Arial" charset="0"/>
              <a:ea typeface="Arial" charset="0"/>
              <a:cs typeface="Arial" charset="0"/>
            </a:endParaRPr>
          </a:p>
          <a:p>
            <a:pPr lvl="0" indent="-381000" algn="l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Use Google 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Colaboratory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to open 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GAN_workshop.jpynb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” .  </a:t>
            </a:r>
            <a:endParaRPr sz="2200" dirty="0">
              <a:latin typeface="Arial" charset="0"/>
              <a:ea typeface="Arial" charset="0"/>
              <a:cs typeface="Arial" charset="0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103</Words>
  <Application>Microsoft Macintosh PowerPoint</Application>
  <PresentationFormat>Widescreen</PresentationFormat>
  <Paragraphs>17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Arial</vt:lpstr>
      <vt:lpstr>Office Theme</vt:lpstr>
      <vt:lpstr>Guide to Generative Adversarial Networks  July 28, 2020</vt:lpstr>
      <vt:lpstr>We are going to use Google’s Colab for this workshop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Deep Learning for Image Classification  Nov. 26, 2019</dc:title>
  <dc:creator>mpowe2</dc:creator>
  <cp:lastModifiedBy>Ping-Chang</cp:lastModifiedBy>
  <cp:revision>14</cp:revision>
  <dcterms:created xsi:type="dcterms:W3CDTF">2019-11-23T16:03:50Z</dcterms:created>
  <dcterms:modified xsi:type="dcterms:W3CDTF">2020-07-27T04:17:56Z</dcterms:modified>
</cp:coreProperties>
</file>