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4" r:id="rId5"/>
    <p:sldId id="263" r:id="rId6"/>
    <p:sldId id="266" r:id="rId7"/>
    <p:sldId id="268" r:id="rId8"/>
    <p:sldId id="265" r:id="rId9"/>
    <p:sldId id="269" r:id="rId10"/>
    <p:sldId id="271" r:id="rId11"/>
    <p:sldId id="270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5" autoAdjust="0"/>
    <p:restoredTop sz="94660"/>
  </p:normalViewPr>
  <p:slideViewPr>
    <p:cSldViewPr snapToGrid="0">
      <p:cViewPr>
        <p:scale>
          <a:sx n="70" d="100"/>
          <a:sy n="70" d="100"/>
        </p:scale>
        <p:origin x="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C03D-5C5F-4B2F-AC2E-B78A818E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DFB3-DA97-419C-9CB0-530320A3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614C-B587-4F0B-9E8C-7E6E1A98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A96E-5F44-47AD-95AA-431021EA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9D78-4E65-40ED-95EC-60577512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8744-DD32-4DC0-8256-CC94B16A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797F7-6090-4ED8-B992-AC342636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D988-A6A1-4583-B7A9-74BB46F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0FEB-DBA5-4C9C-9681-ACF16058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DB92-A2BD-43D5-932B-832E7EFB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E1E29-A690-4649-8A9A-E78E48BD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EB2C-F967-4181-B2AD-33D0EAF1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7B45-DC65-4788-B244-18776ACB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35CE-B17B-417C-AB6F-F2AFCCB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1889-C33B-4C58-9447-13BBBE9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BD6E-3513-4431-891A-7E893DEB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40B0-6942-421F-B6A0-F56BEB75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FC47-EB74-44E2-A4FC-8A707380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1F61-54CB-4EBF-92DE-8767A6C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4BF8-76C4-4805-A329-E5069D2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CA19-5BCB-41CC-B8C7-2EEDB903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248A-EE49-4466-A26A-69024BFE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448B-8348-4FDC-886A-F671649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B7A4-A3E2-4373-8AEF-19302863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90A8-D4C4-4A59-B553-24148981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89B4-00F4-451D-A439-B7F247F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7C78-D296-4586-9861-D8B7DD86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F7C6B-D30E-477A-84EA-0EAE1C4D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5B0B-AB80-4E18-B1D6-ACB2667C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17A0-78B3-4E1A-B4E6-7D77F775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635F-F4BB-4A81-BA8A-F358C4BA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2816-78C7-4383-99D3-58B23604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66E3-42E0-42EA-93F5-DC6AA9E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2134-C338-4053-A17D-4D1A5E27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2D1E-DCE9-4F23-B129-91FA16C85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5210F-55C3-46E8-9174-A629AC3D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D3A6C-2BD9-4231-B370-95B9D28B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DD6BD-BB70-4B0B-B559-D3221987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022F-7FEC-4A0F-97ED-D419C005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13B-F372-4C53-A2F7-7F777393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6F6EC-DB1B-427E-A14C-848DC5F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BEF5-97A0-4310-A1A5-9C5E4D29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DA53-1957-49F1-845E-4546F86A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E8263-74C5-4530-9803-2B6C65E0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6DDC0-AB9F-43CC-A4DF-D6D7616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4113-3F3E-40FA-8C41-CA07FFA9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AED-B3F3-48DC-937A-93BED8D4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1ED4-1F93-457A-A542-EB04344D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52A2B-1F48-4CB1-9F97-74D4FCF0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8C96-6CB7-40F5-9867-3B14C7C4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73B1-086D-4AED-A899-DC2C845D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677D-0DF6-4EFF-A49C-C439E77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0F95-CEE5-4462-B8A9-2AAB7E28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DF584-FEE6-4CEE-B973-EF61457C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C2E64-1C1A-45C2-89C4-B57F009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54BC-5035-4829-8237-7CDE8D0E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21D3-98A7-492A-9557-6279B9CA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92DC-F155-4024-A854-953E0098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B0A28-145F-43E8-BEB6-1775EB3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9B3B-B2CC-4C9F-8644-B109531A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327D-51F0-4788-9C7E-3D3B6EA0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E4B8-98DC-40A5-BEB1-1E4EB0BC393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1AAA-F6B3-4395-BBF7-2EFDBBB72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5807-E9E6-4F56-BD94-046EF00F5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4714-923F-4FCE-B1CC-17A095D2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hyperlink" Target="https://www.codabrainy.com/en/python-compil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likeagirl.io/walking-the-python-r-bridge-66b63bab0fbd" TargetMode="External"/><Relationship Id="rId2" Type="http://schemas.openxmlformats.org/officeDocument/2006/relationships/hyperlink" Target="https://anderfernandez.com/en/blog/how-to-program-with-python-and-r-in-the-same-jupyter-noteboo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dataiku.com/introducing-polyamor-the-two-way-translator-between-python-and-r" TargetMode="External"/><Relationship Id="rId5" Type="http://schemas.openxmlformats.org/officeDocument/2006/relationships/hyperlink" Target="https://rstudio.github.io/reticulate/" TargetMode="External"/><Relationship Id="rId4" Type="http://schemas.openxmlformats.org/officeDocument/2006/relationships/hyperlink" Target="https://blog.rstudio.com/2020/08/13/how-to-deliver-maximum-value-using-r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0FB8452A-1AB1-41D3-9223-F62EF7668724}"/>
              </a:ext>
            </a:extLst>
          </p:cNvPr>
          <p:cNvSpPr txBox="1">
            <a:spLocks/>
          </p:cNvSpPr>
          <p:nvPr/>
        </p:nvSpPr>
        <p:spPr>
          <a:xfrm>
            <a:off x="609600" y="1444625"/>
            <a:ext cx="11023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Introduction to translating between Python and 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E5391A-FEA0-4B59-8452-A32FD943865C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RCC virtual workshop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March 9, 2021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7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9AEB9-B5E7-416A-B719-14BF6E71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4210" y="4483400"/>
            <a:ext cx="6645216" cy="213378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1CDB5E-DA88-4F27-8833-619D8813C348}"/>
              </a:ext>
            </a:extLst>
          </p:cNvPr>
          <p:cNvGrpSpPr/>
          <p:nvPr/>
        </p:nvGrpSpPr>
        <p:grpSpPr>
          <a:xfrm>
            <a:off x="1843605" y="1178807"/>
            <a:ext cx="6683319" cy="3467400"/>
            <a:chOff x="1843605" y="887865"/>
            <a:chExt cx="6683319" cy="3467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5AE8AB-4ED8-40CF-ADEB-31DF12CE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43605" y="887865"/>
              <a:ext cx="6683319" cy="3467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6D42D-3DB4-4346-8237-56BA7A1C61C5}"/>
                </a:ext>
              </a:extLst>
            </p:cNvPr>
            <p:cNvSpPr/>
            <p:nvPr/>
          </p:nvSpPr>
          <p:spPr>
            <a:xfrm>
              <a:off x="3588327" y="1108364"/>
              <a:ext cx="3118427" cy="249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18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C18384-FC36-4715-A8C8-CBF90587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8529" y="1003983"/>
            <a:ext cx="6576630" cy="23776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D27179-8A22-4D37-9C2B-4130FA13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63" y="4080208"/>
            <a:ext cx="6782388" cy="24538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2AD877-D322-4C83-A91A-2D912E88D3CB}"/>
              </a:ext>
            </a:extLst>
          </p:cNvPr>
          <p:cNvSpPr txBox="1"/>
          <p:nvPr/>
        </p:nvSpPr>
        <p:spPr>
          <a:xfrm>
            <a:off x="2078529" y="3740727"/>
            <a:ext cx="1597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and Vectors</a:t>
            </a:r>
          </a:p>
        </p:txBody>
      </p:sp>
    </p:spTree>
    <p:extLst>
      <p:ext uri="{BB962C8B-B14F-4D97-AF65-F5344CB8AC3E}">
        <p14:creationId xmlns:p14="http://schemas.microsoft.com/office/powerpoint/2010/main" val="45684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A278A-B25F-4EA2-A246-A480BF64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821" y="1109542"/>
            <a:ext cx="667569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4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DA22E-909F-4978-A4DA-70C1FEAC431D}"/>
              </a:ext>
            </a:extLst>
          </p:cNvPr>
          <p:cNvSpPr txBox="1"/>
          <p:nvPr/>
        </p:nvSpPr>
        <p:spPr>
          <a:xfrm>
            <a:off x="1108364" y="1466170"/>
            <a:ext cx="9545781" cy="232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languages are equipped with packages that enable loading, cleaning, and processing of data frames.</a:t>
            </a:r>
          </a:p>
          <a:p>
            <a:pPr marL="342900" indent="-34290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python, pandas is the most common library used for loading and manipulating data frames using the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  <a:p>
            <a:pPr marL="342900" indent="-34290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R,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similar library that enables simple data frame manipulation using the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0264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4156F-5682-4F6B-828A-6A190340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6839" y="1217527"/>
            <a:ext cx="6744284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64E7E-91FE-4B34-ABFE-5A35FB5E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6280" y="1109542"/>
            <a:ext cx="6729043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07589-ED7C-4C1E-B71B-3C60795FA0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6839" y="884366"/>
            <a:ext cx="669094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418D-F339-48FA-A233-EF3F777F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8529" y="910014"/>
            <a:ext cx="668331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6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3E937-1659-46C1-B1E8-5DF8822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6718" y="1249221"/>
            <a:ext cx="6706181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96239" y="694053"/>
            <a:ext cx="1010441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of online translating a given R script into Python and vice versa</a:t>
            </a:r>
          </a:p>
          <a:p>
            <a:endParaRPr lang="en-US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any IDE you prefer; otherwise, if you do not have either a python IDE or an R IDE, you are welcome to use the online IDE with the link:</a:t>
            </a:r>
          </a:p>
          <a:p>
            <a:endParaRPr lang="en-US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https://www.codabrainy.com/en/python-compiler/</a:t>
            </a:r>
            <a:r>
              <a:rPr lang="en-US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for python3</a:t>
            </a:r>
          </a:p>
          <a:p>
            <a:endParaRPr lang="en-US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https://rstudio.cloud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R (you have to sign up and verify your email address before accessing a new project)</a:t>
            </a:r>
          </a:p>
          <a:p>
            <a:pPr algn="l"/>
            <a:endParaRPr lang="en-US" sz="2000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8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6C8B155-5325-4323-B20D-7986EB1D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7" y="1192869"/>
            <a:ext cx="10881360" cy="40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6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6A03D19-6F84-40E1-8EDA-E476BC7B26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 in Python we use rpy2 to use R (check out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this 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for more info), in R we have the reticulate package to use Python.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Other references: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https://code.likeagirl.io/walking-the-python-r-bridge-66b63bab0fbd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https://blog.rstudio.com/2020/08/13/how-to-deliver-maximum-value-using-r-python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https://rstudio.github.io/reticulate/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https://blog.dataiku.com/introducing-polyamor-the-two-way-translator-between-python-and-r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B8D9B-00B9-4140-BFA8-CDA80F8D094C}"/>
              </a:ext>
            </a:extLst>
          </p:cNvPr>
          <p:cNvSpPr txBox="1"/>
          <p:nvPr/>
        </p:nvSpPr>
        <p:spPr>
          <a:xfrm>
            <a:off x="838200" y="839718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Executing R from Python and vice versa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713EAB-0EBB-425C-BD10-55995C7C6A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learn a second programming language, you have the benefit of translating concepts from the language you know to the new language to learn more efficiently and quickly.</a:t>
            </a:r>
          </a:p>
          <a:p>
            <a:pPr marL="342900" indent="-34290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workshop will guide participants to connect R and Python for easy translation between the two.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AB97FC-404E-494D-9E38-0F7F88455F33}"/>
              </a:ext>
            </a:extLst>
          </p:cNvPr>
          <p:cNvSpPr txBox="1"/>
          <p:nvPr/>
        </p:nvSpPr>
        <p:spPr>
          <a:xfrm>
            <a:off x="637309" y="515161"/>
            <a:ext cx="10945091" cy="517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  <a:spcAft>
                <a:spcPts val="600"/>
              </a:spcAft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DIFFERENCES: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mainly used for statistical analysis while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a more general approach to data science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objective of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Data analysis and Statistics whereas the primary objective of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Deployment and Production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 mainly consists of Scholars and R&amp;D professionals while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 are mostly Programmers and Developers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flexibility to use available libraries whereas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flexibility to construct new models from scratch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difficult to learn at the beginning while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Linear and smooth to learn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integrated to Run locally while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well-integrated with apps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handle huge size of database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used on the R Studio IDE while Python can be used on Spyder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IDEs</a:t>
            </a:r>
          </a:p>
          <a:p>
            <a:pPr marL="285750" indent="-285750" algn="l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consists various packages and libraries like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ggplot2, caret, zoo whereas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consists packages and libraries like pandas,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scikit-learn, TensorFlow, caret</a:t>
            </a:r>
          </a:p>
        </p:txBody>
      </p:sp>
    </p:spTree>
    <p:extLst>
      <p:ext uri="{BB962C8B-B14F-4D97-AF65-F5344CB8AC3E}">
        <p14:creationId xmlns:p14="http://schemas.microsoft.com/office/powerpoint/2010/main" val="41972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16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73068-5E7C-4377-AB2E-170784002BA8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Job Opportunity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39EDB-D51F-4930-80F0-637A12F8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231291"/>
            <a:ext cx="7347537" cy="43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6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6A7A1C-BB5F-4EBA-9588-2838180CD454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Analysis done by R and Python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2A6FD4-4708-4730-B6E5-F4199D2B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740441"/>
            <a:ext cx="7347537" cy="53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6A7A1C-BB5F-4EBA-9588-2838180CD454}"/>
              </a:ext>
            </a:extLst>
          </p:cNvPr>
          <p:cNvSpPr txBox="1"/>
          <p:nvPr/>
        </p:nvSpPr>
        <p:spPr>
          <a:xfrm>
            <a:off x="838200" y="171162"/>
            <a:ext cx="304800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Percentage of people switching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47AAD5-14B1-4221-AE9F-8E57A00C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196762"/>
            <a:ext cx="7347537" cy="44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F5865D-B6D5-4193-815D-8771D112E1FF}"/>
              </a:ext>
            </a:extLst>
          </p:cNvPr>
          <p:cNvSpPr txBox="1"/>
          <p:nvPr/>
        </p:nvSpPr>
        <p:spPr>
          <a:xfrm>
            <a:off x="1163781" y="1110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or Python Usage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AA86E-F659-4331-AC7A-4F53D3EC55E3}"/>
              </a:ext>
            </a:extLst>
          </p:cNvPr>
          <p:cNvSpPr txBox="1"/>
          <p:nvPr/>
        </p:nvSpPr>
        <p:spPr>
          <a:xfrm>
            <a:off x="1537854" y="2062284"/>
            <a:ext cx="8243455" cy="1894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infinite parallels between Python and R and with both languages at your disposal, you can solve challenges in the best way possible rather than the limiting yourself to half of the tool shed. 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Below is a simple guide to connecting R and Python for easy translation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359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6D4F07-495D-46F1-B49D-53EFC662AE55}"/>
              </a:ext>
            </a:extLst>
          </p:cNvPr>
          <p:cNvSpPr txBox="1"/>
          <p:nvPr/>
        </p:nvSpPr>
        <p:spPr>
          <a:xfrm>
            <a:off x="585354" y="323939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008D0-CFA0-4C1A-96E4-481B0F01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8529" y="861544"/>
            <a:ext cx="6790008" cy="2408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B8790-6EA8-471B-8F9C-CD996CD6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0104" y="2977605"/>
            <a:ext cx="6576630" cy="2072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BC5FC2-59CC-4D40-ADB4-D267782500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6839" y="4599425"/>
            <a:ext cx="682049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544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Pingchang Lin</dc:creator>
  <cp:lastModifiedBy>Pingchang Lin</cp:lastModifiedBy>
  <cp:revision>20</cp:revision>
  <dcterms:created xsi:type="dcterms:W3CDTF">2021-03-07T15:48:26Z</dcterms:created>
  <dcterms:modified xsi:type="dcterms:W3CDTF">2021-03-07T23:30:29Z</dcterms:modified>
</cp:coreProperties>
</file>