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3"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51E5C-22C4-4B98-A135-714A5F7D6722}" v="2" dt="2019-07-15T16:38:26.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z Ryan Martinez" userId="S::rsmartinez@student.apc.edu.ph::139d0907-d535-4ffe-b33c-a668d14052e6" providerId="AD" clId="Web-{8F461D8D-C5C2-6C21-AEC8-2307ACDB8EF5}"/>
    <pc:docChg chg="addSld delSld modSld">
      <pc:chgData name="Ranz Ryan Martinez" userId="S::rsmartinez@student.apc.edu.ph::139d0907-d535-4ffe-b33c-a668d14052e6" providerId="AD" clId="Web-{8F461D8D-C5C2-6C21-AEC8-2307ACDB8EF5}" dt="2019-07-15T05:16:17.761" v="21"/>
      <pc:docMkLst>
        <pc:docMk/>
      </pc:docMkLst>
      <pc:sldChg chg="addSp modSp new mod setBg">
        <pc:chgData name="Ranz Ryan Martinez" userId="S::rsmartinez@student.apc.edu.ph::139d0907-d535-4ffe-b33c-a668d14052e6" providerId="AD" clId="Web-{8F461D8D-C5C2-6C21-AEC8-2307ACDB8EF5}" dt="2019-07-15T05:14:05.104" v="1"/>
        <pc:sldMkLst>
          <pc:docMk/>
          <pc:sldMk cId="1228048568" sldId="261"/>
        </pc:sldMkLst>
        <pc:spChg chg="mod">
          <ac:chgData name="Ranz Ryan Martinez" userId="S::rsmartinez@student.apc.edu.ph::139d0907-d535-4ffe-b33c-a668d14052e6" providerId="AD" clId="Web-{8F461D8D-C5C2-6C21-AEC8-2307ACDB8EF5}" dt="2019-07-15T05:14:05.104" v="1"/>
          <ac:spMkLst>
            <pc:docMk/>
            <pc:sldMk cId="1228048568" sldId="261"/>
            <ac:spMk id="2" creationId="{753DA528-B32E-4794-AE13-2936227A31B5}"/>
          </ac:spMkLst>
        </pc:spChg>
        <pc:spChg chg="mod">
          <ac:chgData name="Ranz Ryan Martinez" userId="S::rsmartinez@student.apc.edu.ph::139d0907-d535-4ffe-b33c-a668d14052e6" providerId="AD" clId="Web-{8F461D8D-C5C2-6C21-AEC8-2307ACDB8EF5}" dt="2019-07-15T05:14:05.104" v="1"/>
          <ac:spMkLst>
            <pc:docMk/>
            <pc:sldMk cId="1228048568" sldId="261"/>
            <ac:spMk id="3" creationId="{CAEDCA1A-21B1-4751-BA44-D117C085F957}"/>
          </ac:spMkLst>
        </pc:spChg>
        <pc:spChg chg="add">
          <ac:chgData name="Ranz Ryan Martinez" userId="S::rsmartinez@student.apc.edu.ph::139d0907-d535-4ffe-b33c-a668d14052e6" providerId="AD" clId="Web-{8F461D8D-C5C2-6C21-AEC8-2307ACDB8EF5}" dt="2019-07-15T05:14:05.104" v="1"/>
          <ac:spMkLst>
            <pc:docMk/>
            <pc:sldMk cId="1228048568" sldId="261"/>
            <ac:spMk id="8" creationId="{CADF2543-1B6F-4FBC-A7AF-53A0430E05AB}"/>
          </ac:spMkLst>
        </pc:spChg>
        <pc:grpChg chg="add">
          <ac:chgData name="Ranz Ryan Martinez" userId="S::rsmartinez@student.apc.edu.ph::139d0907-d535-4ffe-b33c-a668d14052e6" providerId="AD" clId="Web-{8F461D8D-C5C2-6C21-AEC8-2307ACDB8EF5}" dt="2019-07-15T05:14:05.104" v="1"/>
          <ac:grpSpMkLst>
            <pc:docMk/>
            <pc:sldMk cId="1228048568" sldId="261"/>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4:40.322" v="11"/>
        <pc:sldMkLst>
          <pc:docMk/>
          <pc:sldMk cId="321242383" sldId="262"/>
        </pc:sldMkLst>
        <pc:spChg chg="mod">
          <ac:chgData name="Ranz Ryan Martinez" userId="S::rsmartinez@student.apc.edu.ph::139d0907-d535-4ffe-b33c-a668d14052e6" providerId="AD" clId="Web-{8F461D8D-C5C2-6C21-AEC8-2307ACDB8EF5}" dt="2019-07-15T05:14:40.322" v="11"/>
          <ac:spMkLst>
            <pc:docMk/>
            <pc:sldMk cId="321242383" sldId="262"/>
            <ac:spMk id="2" creationId="{2A5AF20F-076B-41AB-9403-EAAAC1FA9955}"/>
          </ac:spMkLst>
        </pc:spChg>
        <pc:spChg chg="mod">
          <ac:chgData name="Ranz Ryan Martinez" userId="S::rsmartinez@student.apc.edu.ph::139d0907-d535-4ffe-b33c-a668d14052e6" providerId="AD" clId="Web-{8F461D8D-C5C2-6C21-AEC8-2307ACDB8EF5}" dt="2019-07-15T05:14:40.322" v="11"/>
          <ac:spMkLst>
            <pc:docMk/>
            <pc:sldMk cId="321242383" sldId="262"/>
            <ac:spMk id="3" creationId="{CECD263D-9726-498C-A4DB-83D425911954}"/>
          </ac:spMkLst>
        </pc:spChg>
        <pc:spChg chg="add">
          <ac:chgData name="Ranz Ryan Martinez" userId="S::rsmartinez@student.apc.edu.ph::139d0907-d535-4ffe-b33c-a668d14052e6" providerId="AD" clId="Web-{8F461D8D-C5C2-6C21-AEC8-2307ACDB8EF5}" dt="2019-07-15T05:14:40.322" v="11"/>
          <ac:spMkLst>
            <pc:docMk/>
            <pc:sldMk cId="321242383" sldId="262"/>
            <ac:spMk id="8" creationId="{CADF2543-1B6F-4FBC-A7AF-53A0430E05AB}"/>
          </ac:spMkLst>
        </pc:spChg>
        <pc:grpChg chg="add">
          <ac:chgData name="Ranz Ryan Martinez" userId="S::rsmartinez@student.apc.edu.ph::139d0907-d535-4ffe-b33c-a668d14052e6" providerId="AD" clId="Web-{8F461D8D-C5C2-6C21-AEC8-2307ACDB8EF5}" dt="2019-07-15T05:14:40.322" v="11"/>
          <ac:grpSpMkLst>
            <pc:docMk/>
            <pc:sldMk cId="321242383" sldId="262"/>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4:54.822" v="12"/>
        <pc:sldMkLst>
          <pc:docMk/>
          <pc:sldMk cId="232759118" sldId="263"/>
        </pc:sldMkLst>
        <pc:spChg chg="mod">
          <ac:chgData name="Ranz Ryan Martinez" userId="S::rsmartinez@student.apc.edu.ph::139d0907-d535-4ffe-b33c-a668d14052e6" providerId="AD" clId="Web-{8F461D8D-C5C2-6C21-AEC8-2307ACDB8EF5}" dt="2019-07-15T05:14:54.822" v="12"/>
          <ac:spMkLst>
            <pc:docMk/>
            <pc:sldMk cId="232759118" sldId="263"/>
            <ac:spMk id="2" creationId="{8F6668C6-A941-47F6-BD92-4041156B3CA5}"/>
          </ac:spMkLst>
        </pc:spChg>
        <pc:spChg chg="mod">
          <ac:chgData name="Ranz Ryan Martinez" userId="S::rsmartinez@student.apc.edu.ph::139d0907-d535-4ffe-b33c-a668d14052e6" providerId="AD" clId="Web-{8F461D8D-C5C2-6C21-AEC8-2307ACDB8EF5}" dt="2019-07-15T05:14:54.822" v="12"/>
          <ac:spMkLst>
            <pc:docMk/>
            <pc:sldMk cId="232759118" sldId="263"/>
            <ac:spMk id="3" creationId="{AD5D85E0-E98F-4510-B234-C7A665F56F91}"/>
          </ac:spMkLst>
        </pc:spChg>
        <pc:spChg chg="add">
          <ac:chgData name="Ranz Ryan Martinez" userId="S::rsmartinez@student.apc.edu.ph::139d0907-d535-4ffe-b33c-a668d14052e6" providerId="AD" clId="Web-{8F461D8D-C5C2-6C21-AEC8-2307ACDB8EF5}" dt="2019-07-15T05:14:54.822" v="12"/>
          <ac:spMkLst>
            <pc:docMk/>
            <pc:sldMk cId="232759118" sldId="263"/>
            <ac:spMk id="8" creationId="{CADF2543-1B6F-4FBC-A7AF-53A0430E05AB}"/>
          </ac:spMkLst>
        </pc:spChg>
        <pc:grpChg chg="add">
          <ac:chgData name="Ranz Ryan Martinez" userId="S::rsmartinez@student.apc.edu.ph::139d0907-d535-4ffe-b33c-a668d14052e6" providerId="AD" clId="Web-{8F461D8D-C5C2-6C21-AEC8-2307ACDB8EF5}" dt="2019-07-15T05:14:54.822" v="12"/>
          <ac:grpSpMkLst>
            <pc:docMk/>
            <pc:sldMk cId="232759118" sldId="263"/>
            <ac:grpSpMk id="10" creationId="{A80A6E81-6B71-43DF-877B-E964A9A4CB68}"/>
          </ac:grpSpMkLst>
        </pc:grpChg>
      </pc:sldChg>
      <pc:sldChg chg="addSp delSp modSp new del mod setBg">
        <pc:chgData name="Ranz Ryan Martinez" userId="S::rsmartinez@student.apc.edu.ph::139d0907-d535-4ffe-b33c-a668d14052e6" providerId="AD" clId="Web-{8F461D8D-C5C2-6C21-AEC8-2307ACDB8EF5}" dt="2019-07-15T05:15:25.979" v="15"/>
        <pc:sldMkLst>
          <pc:docMk/>
          <pc:sldMk cId="1573262342" sldId="264"/>
        </pc:sldMkLst>
        <pc:spChg chg="mod">
          <ac:chgData name="Ranz Ryan Martinez" userId="S::rsmartinez@student.apc.edu.ph::139d0907-d535-4ffe-b33c-a668d14052e6" providerId="AD" clId="Web-{8F461D8D-C5C2-6C21-AEC8-2307ACDB8EF5}" dt="2019-07-15T05:14:58.948" v="13"/>
          <ac:spMkLst>
            <pc:docMk/>
            <pc:sldMk cId="1573262342" sldId="264"/>
            <ac:spMk id="2" creationId="{C88826BB-C235-41EC-ADA6-656465EC04B1}"/>
          </ac:spMkLst>
        </pc:spChg>
        <pc:spChg chg="del">
          <ac:chgData name="Ranz Ryan Martinez" userId="S::rsmartinez@student.apc.edu.ph::139d0907-d535-4ffe-b33c-a668d14052e6" providerId="AD" clId="Web-{8F461D8D-C5C2-6C21-AEC8-2307ACDB8EF5}" dt="2019-07-15T05:14:58.948" v="13"/>
          <ac:spMkLst>
            <pc:docMk/>
            <pc:sldMk cId="1573262342" sldId="264"/>
            <ac:spMk id="3" creationId="{A85D9E00-5604-4C1F-B011-151B1DBF902A}"/>
          </ac:spMkLst>
        </pc:spChg>
        <pc:spChg chg="add">
          <ac:chgData name="Ranz Ryan Martinez" userId="S::rsmartinez@student.apc.edu.ph::139d0907-d535-4ffe-b33c-a668d14052e6" providerId="AD" clId="Web-{8F461D8D-C5C2-6C21-AEC8-2307ACDB8EF5}" dt="2019-07-15T05:14:58.948" v="13"/>
          <ac:spMkLst>
            <pc:docMk/>
            <pc:sldMk cId="1573262342" sldId="264"/>
            <ac:spMk id="18" creationId="{4609862E-48F9-45AC-8D44-67A0268A7935}"/>
          </ac:spMkLst>
        </pc:spChg>
        <pc:grpChg chg="add">
          <ac:chgData name="Ranz Ryan Martinez" userId="S::rsmartinez@student.apc.edu.ph::139d0907-d535-4ffe-b33c-a668d14052e6" providerId="AD" clId="Web-{8F461D8D-C5C2-6C21-AEC8-2307ACDB8EF5}" dt="2019-07-15T05:14:58.948" v="13"/>
          <ac:grpSpMkLst>
            <pc:docMk/>
            <pc:sldMk cId="1573262342" sldId="264"/>
            <ac:grpSpMk id="20" creationId="{C97986E7-0E3C-4F64-886E-935DDCB83AA7}"/>
          </ac:grpSpMkLst>
        </pc:grpChg>
        <pc:cxnChg chg="add">
          <ac:chgData name="Ranz Ryan Martinez" userId="S::rsmartinez@student.apc.edu.ph::139d0907-d535-4ffe-b33c-a668d14052e6" providerId="AD" clId="Web-{8F461D8D-C5C2-6C21-AEC8-2307ACDB8EF5}" dt="2019-07-15T05:14:58.948" v="13"/>
          <ac:cxnSpMkLst>
            <pc:docMk/>
            <pc:sldMk cId="1573262342" sldId="264"/>
            <ac:cxnSpMk id="8" creationId="{FEB90296-CFE0-401D-9CA3-32966EC4F01D}"/>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0" creationId="{08C9B4EE-7611-4ED9-B356-7BDD377C39B0}"/>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2" creationId="{4A4F266A-F2F7-47CD-8BBC-E3777E982FD2}"/>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4" creationId="{20D69C80-8919-4A32-B897-F2A21F940574}"/>
          </ac:cxnSpMkLst>
        </pc:cxnChg>
        <pc:cxnChg chg="add">
          <ac:chgData name="Ranz Ryan Martinez" userId="S::rsmartinez@student.apc.edu.ph::139d0907-d535-4ffe-b33c-a668d14052e6" providerId="AD" clId="Web-{8F461D8D-C5C2-6C21-AEC8-2307ACDB8EF5}" dt="2019-07-15T05:14:58.948" v="13"/>
          <ac:cxnSpMkLst>
            <pc:docMk/>
            <pc:sldMk cId="1573262342" sldId="264"/>
            <ac:cxnSpMk id="16" creationId="{F427B072-CC5B-481B-9719-8CD4C54444BE}"/>
          </ac:cxnSpMkLst>
        </pc:cxnChg>
      </pc:sldChg>
      <pc:sldChg chg="addSp modSp new mod setBg">
        <pc:chgData name="Ranz Ryan Martinez" userId="S::rsmartinez@student.apc.edu.ph::139d0907-d535-4ffe-b33c-a668d14052e6" providerId="AD" clId="Web-{8F461D8D-C5C2-6C21-AEC8-2307ACDB8EF5}" dt="2019-07-15T05:15:17.791" v="14"/>
        <pc:sldMkLst>
          <pc:docMk/>
          <pc:sldMk cId="1553599411" sldId="265"/>
        </pc:sldMkLst>
        <pc:spChg chg="mod">
          <ac:chgData name="Ranz Ryan Martinez" userId="S::rsmartinez@student.apc.edu.ph::139d0907-d535-4ffe-b33c-a668d14052e6" providerId="AD" clId="Web-{8F461D8D-C5C2-6C21-AEC8-2307ACDB8EF5}" dt="2019-07-15T05:15:17.791" v="14"/>
          <ac:spMkLst>
            <pc:docMk/>
            <pc:sldMk cId="1553599411" sldId="265"/>
            <ac:spMk id="2" creationId="{4E5CDFD3-BDA9-4141-96C1-98ED4F1F8653}"/>
          </ac:spMkLst>
        </pc:spChg>
        <pc:spChg chg="mod">
          <ac:chgData name="Ranz Ryan Martinez" userId="S::rsmartinez@student.apc.edu.ph::139d0907-d535-4ffe-b33c-a668d14052e6" providerId="AD" clId="Web-{8F461D8D-C5C2-6C21-AEC8-2307ACDB8EF5}" dt="2019-07-15T05:15:17.791" v="14"/>
          <ac:spMkLst>
            <pc:docMk/>
            <pc:sldMk cId="1553599411" sldId="265"/>
            <ac:spMk id="3" creationId="{740AA42A-BB99-4E22-98E4-F78DD780021F}"/>
          </ac:spMkLst>
        </pc:spChg>
        <pc:spChg chg="add">
          <ac:chgData name="Ranz Ryan Martinez" userId="S::rsmartinez@student.apc.edu.ph::139d0907-d535-4ffe-b33c-a668d14052e6" providerId="AD" clId="Web-{8F461D8D-C5C2-6C21-AEC8-2307ACDB8EF5}" dt="2019-07-15T05:15:17.791" v="14"/>
          <ac:spMkLst>
            <pc:docMk/>
            <pc:sldMk cId="1553599411" sldId="265"/>
            <ac:spMk id="8" creationId="{CADF2543-1B6F-4FBC-A7AF-53A0430E05AB}"/>
          </ac:spMkLst>
        </pc:spChg>
        <pc:grpChg chg="add">
          <ac:chgData name="Ranz Ryan Martinez" userId="S::rsmartinez@student.apc.edu.ph::139d0907-d535-4ffe-b33c-a668d14052e6" providerId="AD" clId="Web-{8F461D8D-C5C2-6C21-AEC8-2307ACDB8EF5}" dt="2019-07-15T05:15:17.791" v="14"/>
          <ac:grpSpMkLst>
            <pc:docMk/>
            <pc:sldMk cId="1553599411" sldId="265"/>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5:35.932" v="16"/>
        <pc:sldMkLst>
          <pc:docMk/>
          <pc:sldMk cId="2614373587" sldId="266"/>
        </pc:sldMkLst>
        <pc:spChg chg="mod">
          <ac:chgData name="Ranz Ryan Martinez" userId="S::rsmartinez@student.apc.edu.ph::139d0907-d535-4ffe-b33c-a668d14052e6" providerId="AD" clId="Web-{8F461D8D-C5C2-6C21-AEC8-2307ACDB8EF5}" dt="2019-07-15T05:15:35.932" v="16"/>
          <ac:spMkLst>
            <pc:docMk/>
            <pc:sldMk cId="2614373587" sldId="266"/>
            <ac:spMk id="2" creationId="{65F0138F-6ADB-4069-94EA-820FE971F12B}"/>
          </ac:spMkLst>
        </pc:spChg>
        <pc:spChg chg="mod">
          <ac:chgData name="Ranz Ryan Martinez" userId="S::rsmartinez@student.apc.edu.ph::139d0907-d535-4ffe-b33c-a668d14052e6" providerId="AD" clId="Web-{8F461D8D-C5C2-6C21-AEC8-2307ACDB8EF5}" dt="2019-07-15T05:15:35.932" v="16"/>
          <ac:spMkLst>
            <pc:docMk/>
            <pc:sldMk cId="2614373587" sldId="266"/>
            <ac:spMk id="3" creationId="{F4FBF0C9-D54E-47B2-99BB-D251BC038B50}"/>
          </ac:spMkLst>
        </pc:spChg>
        <pc:spChg chg="add">
          <ac:chgData name="Ranz Ryan Martinez" userId="S::rsmartinez@student.apc.edu.ph::139d0907-d535-4ffe-b33c-a668d14052e6" providerId="AD" clId="Web-{8F461D8D-C5C2-6C21-AEC8-2307ACDB8EF5}" dt="2019-07-15T05:15:35.932" v="16"/>
          <ac:spMkLst>
            <pc:docMk/>
            <pc:sldMk cId="2614373587" sldId="266"/>
            <ac:spMk id="8" creationId="{CADF2543-1B6F-4FBC-A7AF-53A0430E05AB}"/>
          </ac:spMkLst>
        </pc:spChg>
        <pc:grpChg chg="add">
          <ac:chgData name="Ranz Ryan Martinez" userId="S::rsmartinez@student.apc.edu.ph::139d0907-d535-4ffe-b33c-a668d14052e6" providerId="AD" clId="Web-{8F461D8D-C5C2-6C21-AEC8-2307ACDB8EF5}" dt="2019-07-15T05:15:35.932" v="16"/>
          <ac:grpSpMkLst>
            <pc:docMk/>
            <pc:sldMk cId="2614373587" sldId="266"/>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5:40.026" v="17"/>
        <pc:sldMkLst>
          <pc:docMk/>
          <pc:sldMk cId="1913003547" sldId="267"/>
        </pc:sldMkLst>
        <pc:spChg chg="mod">
          <ac:chgData name="Ranz Ryan Martinez" userId="S::rsmartinez@student.apc.edu.ph::139d0907-d535-4ffe-b33c-a668d14052e6" providerId="AD" clId="Web-{8F461D8D-C5C2-6C21-AEC8-2307ACDB8EF5}" dt="2019-07-15T05:15:40.026" v="17"/>
          <ac:spMkLst>
            <pc:docMk/>
            <pc:sldMk cId="1913003547" sldId="267"/>
            <ac:spMk id="2" creationId="{16CA4F65-4405-4090-A20A-7F0E97882004}"/>
          </ac:spMkLst>
        </pc:spChg>
        <pc:spChg chg="mod">
          <ac:chgData name="Ranz Ryan Martinez" userId="S::rsmartinez@student.apc.edu.ph::139d0907-d535-4ffe-b33c-a668d14052e6" providerId="AD" clId="Web-{8F461D8D-C5C2-6C21-AEC8-2307ACDB8EF5}" dt="2019-07-15T05:15:40.026" v="17"/>
          <ac:spMkLst>
            <pc:docMk/>
            <pc:sldMk cId="1913003547" sldId="267"/>
            <ac:spMk id="3" creationId="{D71F78F2-65F7-48BB-9580-EA36AFEDF623}"/>
          </ac:spMkLst>
        </pc:spChg>
        <pc:spChg chg="add">
          <ac:chgData name="Ranz Ryan Martinez" userId="S::rsmartinez@student.apc.edu.ph::139d0907-d535-4ffe-b33c-a668d14052e6" providerId="AD" clId="Web-{8F461D8D-C5C2-6C21-AEC8-2307ACDB8EF5}" dt="2019-07-15T05:15:40.026" v="17"/>
          <ac:spMkLst>
            <pc:docMk/>
            <pc:sldMk cId="1913003547" sldId="267"/>
            <ac:spMk id="8" creationId="{CADF2543-1B6F-4FBC-A7AF-53A0430E05AB}"/>
          </ac:spMkLst>
        </pc:spChg>
        <pc:grpChg chg="add">
          <ac:chgData name="Ranz Ryan Martinez" userId="S::rsmartinez@student.apc.edu.ph::139d0907-d535-4ffe-b33c-a668d14052e6" providerId="AD" clId="Web-{8F461D8D-C5C2-6C21-AEC8-2307ACDB8EF5}" dt="2019-07-15T05:15:40.026" v="17"/>
          <ac:grpSpMkLst>
            <pc:docMk/>
            <pc:sldMk cId="1913003547" sldId="267"/>
            <ac:grpSpMk id="10" creationId="{A80A6E81-6B71-43DF-877B-E964A9A4CB68}"/>
          </ac:grpSpMkLst>
        </pc:grpChg>
      </pc:sldChg>
      <pc:sldChg chg="addSp modSp new mod setBg">
        <pc:chgData name="Ranz Ryan Martinez" userId="S::rsmartinez@student.apc.edu.ph::139d0907-d535-4ffe-b33c-a668d14052e6" providerId="AD" clId="Web-{8F461D8D-C5C2-6C21-AEC8-2307ACDB8EF5}" dt="2019-07-15T05:15:44.463" v="18"/>
        <pc:sldMkLst>
          <pc:docMk/>
          <pc:sldMk cId="1990542670" sldId="268"/>
        </pc:sldMkLst>
        <pc:spChg chg="mod">
          <ac:chgData name="Ranz Ryan Martinez" userId="S::rsmartinez@student.apc.edu.ph::139d0907-d535-4ffe-b33c-a668d14052e6" providerId="AD" clId="Web-{8F461D8D-C5C2-6C21-AEC8-2307ACDB8EF5}" dt="2019-07-15T05:15:44.463" v="18"/>
          <ac:spMkLst>
            <pc:docMk/>
            <pc:sldMk cId="1990542670" sldId="268"/>
            <ac:spMk id="2" creationId="{CE7141A1-B9CF-4985-B1E2-53C241228CBA}"/>
          </ac:spMkLst>
        </pc:spChg>
        <pc:spChg chg="mod">
          <ac:chgData name="Ranz Ryan Martinez" userId="S::rsmartinez@student.apc.edu.ph::139d0907-d535-4ffe-b33c-a668d14052e6" providerId="AD" clId="Web-{8F461D8D-C5C2-6C21-AEC8-2307ACDB8EF5}" dt="2019-07-15T05:15:44.463" v="18"/>
          <ac:spMkLst>
            <pc:docMk/>
            <pc:sldMk cId="1990542670" sldId="268"/>
            <ac:spMk id="3" creationId="{CDAC2B0E-D6B3-4823-B614-6C8FF6E4B6B2}"/>
          </ac:spMkLst>
        </pc:spChg>
        <pc:spChg chg="add">
          <ac:chgData name="Ranz Ryan Martinez" userId="S::rsmartinez@student.apc.edu.ph::139d0907-d535-4ffe-b33c-a668d14052e6" providerId="AD" clId="Web-{8F461D8D-C5C2-6C21-AEC8-2307ACDB8EF5}" dt="2019-07-15T05:15:44.463" v="18"/>
          <ac:spMkLst>
            <pc:docMk/>
            <pc:sldMk cId="1990542670" sldId="268"/>
            <ac:spMk id="8" creationId="{CADF2543-1B6F-4FBC-A7AF-53A0430E05AB}"/>
          </ac:spMkLst>
        </pc:spChg>
        <pc:grpChg chg="add">
          <ac:chgData name="Ranz Ryan Martinez" userId="S::rsmartinez@student.apc.edu.ph::139d0907-d535-4ffe-b33c-a668d14052e6" providerId="AD" clId="Web-{8F461D8D-C5C2-6C21-AEC8-2307ACDB8EF5}" dt="2019-07-15T05:15:44.463" v="18"/>
          <ac:grpSpMkLst>
            <pc:docMk/>
            <pc:sldMk cId="1990542670" sldId="268"/>
            <ac:grpSpMk id="10" creationId="{A80A6E81-6B71-43DF-877B-E964A9A4CB68}"/>
          </ac:grpSpMkLst>
        </pc:grpChg>
      </pc:sldChg>
      <pc:sldChg chg="addSp delSp modSp new del mod setBg">
        <pc:chgData name="Ranz Ryan Martinez" userId="S::rsmartinez@student.apc.edu.ph::139d0907-d535-4ffe-b33c-a668d14052e6" providerId="AD" clId="Web-{8F461D8D-C5C2-6C21-AEC8-2307ACDB8EF5}" dt="2019-07-15T05:16:05.573" v="20"/>
        <pc:sldMkLst>
          <pc:docMk/>
          <pc:sldMk cId="1083343418" sldId="269"/>
        </pc:sldMkLst>
        <pc:spChg chg="mod">
          <ac:chgData name="Ranz Ryan Martinez" userId="S::rsmartinez@student.apc.edu.ph::139d0907-d535-4ffe-b33c-a668d14052e6" providerId="AD" clId="Web-{8F461D8D-C5C2-6C21-AEC8-2307ACDB8EF5}" dt="2019-07-15T05:15:48.213" v="19"/>
          <ac:spMkLst>
            <pc:docMk/>
            <pc:sldMk cId="1083343418" sldId="269"/>
            <ac:spMk id="2" creationId="{75521F32-B4D9-402E-A303-0E5267397C1F}"/>
          </ac:spMkLst>
        </pc:spChg>
        <pc:spChg chg="del">
          <ac:chgData name="Ranz Ryan Martinez" userId="S::rsmartinez@student.apc.edu.ph::139d0907-d535-4ffe-b33c-a668d14052e6" providerId="AD" clId="Web-{8F461D8D-C5C2-6C21-AEC8-2307ACDB8EF5}" dt="2019-07-15T05:15:48.213" v="19"/>
          <ac:spMkLst>
            <pc:docMk/>
            <pc:sldMk cId="1083343418" sldId="269"/>
            <ac:spMk id="3" creationId="{94A56071-D22F-4154-A5DB-0E3939343DAA}"/>
          </ac:spMkLst>
        </pc:spChg>
        <pc:spChg chg="add">
          <ac:chgData name="Ranz Ryan Martinez" userId="S::rsmartinez@student.apc.edu.ph::139d0907-d535-4ffe-b33c-a668d14052e6" providerId="AD" clId="Web-{8F461D8D-C5C2-6C21-AEC8-2307ACDB8EF5}" dt="2019-07-15T05:15:48.213" v="19"/>
          <ac:spMkLst>
            <pc:docMk/>
            <pc:sldMk cId="1083343418" sldId="269"/>
            <ac:spMk id="18" creationId="{4609862E-48F9-45AC-8D44-67A0268A7935}"/>
          </ac:spMkLst>
        </pc:spChg>
        <pc:grpChg chg="add">
          <ac:chgData name="Ranz Ryan Martinez" userId="S::rsmartinez@student.apc.edu.ph::139d0907-d535-4ffe-b33c-a668d14052e6" providerId="AD" clId="Web-{8F461D8D-C5C2-6C21-AEC8-2307ACDB8EF5}" dt="2019-07-15T05:15:48.213" v="19"/>
          <ac:grpSpMkLst>
            <pc:docMk/>
            <pc:sldMk cId="1083343418" sldId="269"/>
            <ac:grpSpMk id="20" creationId="{C97986E7-0E3C-4F64-886E-935DDCB83AA7}"/>
          </ac:grpSpMkLst>
        </pc:grpChg>
        <pc:cxnChg chg="add">
          <ac:chgData name="Ranz Ryan Martinez" userId="S::rsmartinez@student.apc.edu.ph::139d0907-d535-4ffe-b33c-a668d14052e6" providerId="AD" clId="Web-{8F461D8D-C5C2-6C21-AEC8-2307ACDB8EF5}" dt="2019-07-15T05:15:48.213" v="19"/>
          <ac:cxnSpMkLst>
            <pc:docMk/>
            <pc:sldMk cId="1083343418" sldId="269"/>
            <ac:cxnSpMk id="8" creationId="{FEB90296-CFE0-401D-9CA3-32966EC4F01D}"/>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0" creationId="{08C9B4EE-7611-4ED9-B356-7BDD377C39B0}"/>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2" creationId="{4A4F266A-F2F7-47CD-8BBC-E3777E982FD2}"/>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4" creationId="{20D69C80-8919-4A32-B897-F2A21F940574}"/>
          </ac:cxnSpMkLst>
        </pc:cxnChg>
        <pc:cxnChg chg="add">
          <ac:chgData name="Ranz Ryan Martinez" userId="S::rsmartinez@student.apc.edu.ph::139d0907-d535-4ffe-b33c-a668d14052e6" providerId="AD" clId="Web-{8F461D8D-C5C2-6C21-AEC8-2307ACDB8EF5}" dt="2019-07-15T05:15:48.213" v="19"/>
          <ac:cxnSpMkLst>
            <pc:docMk/>
            <pc:sldMk cId="1083343418" sldId="269"/>
            <ac:cxnSpMk id="16" creationId="{F427B072-CC5B-481B-9719-8CD4C54444BE}"/>
          </ac:cxnSpMkLst>
        </pc:cxnChg>
      </pc:sldChg>
      <pc:sldChg chg="addSp modSp new mod setBg">
        <pc:chgData name="Ranz Ryan Martinez" userId="S::rsmartinez@student.apc.edu.ph::139d0907-d535-4ffe-b33c-a668d14052e6" providerId="AD" clId="Web-{8F461D8D-C5C2-6C21-AEC8-2307ACDB8EF5}" dt="2019-07-15T05:16:17.761" v="21"/>
        <pc:sldMkLst>
          <pc:docMk/>
          <pc:sldMk cId="3820388606" sldId="270"/>
        </pc:sldMkLst>
        <pc:spChg chg="mod">
          <ac:chgData name="Ranz Ryan Martinez" userId="S::rsmartinez@student.apc.edu.ph::139d0907-d535-4ffe-b33c-a668d14052e6" providerId="AD" clId="Web-{8F461D8D-C5C2-6C21-AEC8-2307ACDB8EF5}" dt="2019-07-15T05:16:17.761" v="21"/>
          <ac:spMkLst>
            <pc:docMk/>
            <pc:sldMk cId="3820388606" sldId="270"/>
            <ac:spMk id="2" creationId="{2DAED15B-1DD1-49FD-8612-6A8A096DAC43}"/>
          </ac:spMkLst>
        </pc:spChg>
        <pc:spChg chg="mod">
          <ac:chgData name="Ranz Ryan Martinez" userId="S::rsmartinez@student.apc.edu.ph::139d0907-d535-4ffe-b33c-a668d14052e6" providerId="AD" clId="Web-{8F461D8D-C5C2-6C21-AEC8-2307ACDB8EF5}" dt="2019-07-15T05:16:17.761" v="21"/>
          <ac:spMkLst>
            <pc:docMk/>
            <pc:sldMk cId="3820388606" sldId="270"/>
            <ac:spMk id="3" creationId="{A20F277D-DF09-48E5-9655-AE4F461D3139}"/>
          </ac:spMkLst>
        </pc:spChg>
        <pc:spChg chg="add">
          <ac:chgData name="Ranz Ryan Martinez" userId="S::rsmartinez@student.apc.edu.ph::139d0907-d535-4ffe-b33c-a668d14052e6" providerId="AD" clId="Web-{8F461D8D-C5C2-6C21-AEC8-2307ACDB8EF5}" dt="2019-07-15T05:16:17.761" v="21"/>
          <ac:spMkLst>
            <pc:docMk/>
            <pc:sldMk cId="3820388606" sldId="270"/>
            <ac:spMk id="8" creationId="{CADF2543-1B6F-4FBC-A7AF-53A0430E05AB}"/>
          </ac:spMkLst>
        </pc:spChg>
        <pc:grpChg chg="add">
          <ac:chgData name="Ranz Ryan Martinez" userId="S::rsmartinez@student.apc.edu.ph::139d0907-d535-4ffe-b33c-a668d14052e6" providerId="AD" clId="Web-{8F461D8D-C5C2-6C21-AEC8-2307ACDB8EF5}" dt="2019-07-15T05:16:17.761" v="21"/>
          <ac:grpSpMkLst>
            <pc:docMk/>
            <pc:sldMk cId="3820388606" sldId="270"/>
            <ac:grpSpMk id="10" creationId="{A80A6E81-6B71-43DF-877B-E964A9A4CB68}"/>
          </ac:grpSpMkLst>
        </pc:grpChg>
      </pc:sldChg>
    </pc:docChg>
  </pc:docChgLst>
  <pc:docChgLst>
    <pc:chgData name="Ranz Ryan Martinez" userId="S::rsmartinez@student.apc.edu.ph::139d0907-d535-4ffe-b33c-a668d14052e6" providerId="AD" clId="Web-{E1B2A036-A11A-4A6E-815F-9A934E88C2C9}"/>
    <pc:docChg chg="modSld">
      <pc:chgData name="Ranz Ryan Martinez" userId="S::rsmartinez@student.apc.edu.ph::139d0907-d535-4ffe-b33c-a668d14052e6" providerId="AD" clId="Web-{E1B2A036-A11A-4A6E-815F-9A934E88C2C9}" dt="2019-07-15T05:00:18.611" v="6"/>
      <pc:docMkLst>
        <pc:docMk/>
      </pc:docMkLst>
      <pc:sldChg chg="addSp delSp modSp mod setBg">
        <pc:chgData name="Ranz Ryan Martinez" userId="S::rsmartinez@student.apc.edu.ph::139d0907-d535-4ffe-b33c-a668d14052e6" providerId="AD" clId="Web-{E1B2A036-A11A-4A6E-815F-9A934E88C2C9}" dt="2019-07-15T05:00:18.611" v="6"/>
        <pc:sldMkLst>
          <pc:docMk/>
          <pc:sldMk cId="2513338707" sldId="260"/>
        </pc:sldMkLst>
        <pc:spChg chg="mod">
          <ac:chgData name="Ranz Ryan Martinez" userId="S::rsmartinez@student.apc.edu.ph::139d0907-d535-4ffe-b33c-a668d14052e6" providerId="AD" clId="Web-{E1B2A036-A11A-4A6E-815F-9A934E88C2C9}" dt="2019-07-15T05:00:18.611" v="6"/>
          <ac:spMkLst>
            <pc:docMk/>
            <pc:sldMk cId="2513338707" sldId="260"/>
            <ac:spMk id="2" creationId="{00000000-0000-0000-0000-000000000000}"/>
          </ac:spMkLst>
        </pc:spChg>
        <pc:spChg chg="add del mod">
          <ac:chgData name="Ranz Ryan Martinez" userId="S::rsmartinez@student.apc.edu.ph::139d0907-d535-4ffe-b33c-a668d14052e6" providerId="AD" clId="Web-{E1B2A036-A11A-4A6E-815F-9A934E88C2C9}" dt="2019-07-15T05:00:18.611" v="6"/>
          <ac:spMkLst>
            <pc:docMk/>
            <pc:sldMk cId="2513338707" sldId="260"/>
            <ac:spMk id="3" creationId="{00000000-0000-0000-0000-000000000000}"/>
          </ac:spMkLst>
        </pc:spChg>
        <pc:spChg chg="add del">
          <ac:chgData name="Ranz Ryan Martinez" userId="S::rsmartinez@student.apc.edu.ph::139d0907-d535-4ffe-b33c-a668d14052e6" providerId="AD" clId="Web-{E1B2A036-A11A-4A6E-815F-9A934E88C2C9}" dt="2019-07-15T05:00:18.596" v="5"/>
          <ac:spMkLst>
            <pc:docMk/>
            <pc:sldMk cId="2513338707" sldId="260"/>
            <ac:spMk id="7" creationId="{CADF2543-1B6F-4FBC-A7AF-53A0430E05AB}"/>
          </ac:spMkLst>
        </pc:spChg>
        <pc:spChg chg="add del">
          <ac:chgData name="Ranz Ryan Martinez" userId="S::rsmartinez@student.apc.edu.ph::139d0907-d535-4ffe-b33c-a668d14052e6" providerId="AD" clId="Web-{E1B2A036-A11A-4A6E-815F-9A934E88C2C9}" dt="2019-07-15T05:00:10.815" v="1"/>
          <ac:spMkLst>
            <pc:docMk/>
            <pc:sldMk cId="2513338707" sldId="260"/>
            <ac:spMk id="8" creationId="{CADF2543-1B6F-4FBC-A7AF-53A0430E05AB}"/>
          </ac:spMkLst>
        </pc:spChg>
        <pc:spChg chg="add">
          <ac:chgData name="Ranz Ryan Martinez" userId="S::rsmartinez@student.apc.edu.ph::139d0907-d535-4ffe-b33c-a668d14052e6" providerId="AD" clId="Web-{E1B2A036-A11A-4A6E-815F-9A934E88C2C9}" dt="2019-07-15T05:00:18.611" v="6"/>
          <ac:spMkLst>
            <pc:docMk/>
            <pc:sldMk cId="2513338707" sldId="260"/>
            <ac:spMk id="11" creationId="{00D64783-0B21-4845-9BB6-4F690B096484}"/>
          </ac:spMkLst>
        </pc:spChg>
        <pc:spChg chg="add">
          <ac:chgData name="Ranz Ryan Martinez" userId="S::rsmartinez@student.apc.edu.ph::139d0907-d535-4ffe-b33c-a668d14052e6" providerId="AD" clId="Web-{E1B2A036-A11A-4A6E-815F-9A934E88C2C9}" dt="2019-07-15T05:00:18.611" v="6"/>
          <ac:spMkLst>
            <pc:docMk/>
            <pc:sldMk cId="2513338707" sldId="260"/>
            <ac:spMk id="13" creationId="{500E751B-C75E-409D-8E55-2C95DF86A654}"/>
          </ac:spMkLst>
        </pc:spChg>
        <pc:spChg chg="add del">
          <ac:chgData name="Ranz Ryan Martinez" userId="S::rsmartinez@student.apc.edu.ph::139d0907-d535-4ffe-b33c-a668d14052e6" providerId="AD" clId="Web-{E1B2A036-A11A-4A6E-815F-9A934E88C2C9}" dt="2019-07-15T05:00:13.236" v="3"/>
          <ac:spMkLst>
            <pc:docMk/>
            <pc:sldMk cId="2513338707" sldId="260"/>
            <ac:spMk id="18" creationId="{4609862E-48F9-45AC-8D44-67A0268A7935}"/>
          </ac:spMkLst>
        </pc:spChg>
        <pc:grpChg chg="add del">
          <ac:chgData name="Ranz Ryan Martinez" userId="S::rsmartinez@student.apc.edu.ph::139d0907-d535-4ffe-b33c-a668d14052e6" providerId="AD" clId="Web-{E1B2A036-A11A-4A6E-815F-9A934E88C2C9}" dt="2019-07-15T05:00:18.596" v="5"/>
          <ac:grpSpMkLst>
            <pc:docMk/>
            <pc:sldMk cId="2513338707" sldId="260"/>
            <ac:grpSpMk id="9" creationId="{A80A6E81-6B71-43DF-877B-E964A9A4CB68}"/>
          </ac:grpSpMkLst>
        </pc:grpChg>
        <pc:grpChg chg="add del">
          <ac:chgData name="Ranz Ryan Martinez" userId="S::rsmartinez@student.apc.edu.ph::139d0907-d535-4ffe-b33c-a668d14052e6" providerId="AD" clId="Web-{E1B2A036-A11A-4A6E-815F-9A934E88C2C9}" dt="2019-07-15T05:00:10.815" v="1"/>
          <ac:grpSpMkLst>
            <pc:docMk/>
            <pc:sldMk cId="2513338707" sldId="260"/>
            <ac:grpSpMk id="10" creationId="{A80A6E81-6B71-43DF-877B-E964A9A4CB68}"/>
          </ac:grpSpMkLst>
        </pc:grpChg>
        <pc:grpChg chg="add del">
          <ac:chgData name="Ranz Ryan Martinez" userId="S::rsmartinez@student.apc.edu.ph::139d0907-d535-4ffe-b33c-a668d14052e6" providerId="AD" clId="Web-{E1B2A036-A11A-4A6E-815F-9A934E88C2C9}" dt="2019-07-15T05:00:13.236" v="3"/>
          <ac:grpSpMkLst>
            <pc:docMk/>
            <pc:sldMk cId="2513338707" sldId="260"/>
            <ac:grpSpMk id="20" creationId="{C97986E7-0E3C-4F64-886E-935DDCB83AA7}"/>
          </ac:grpSpMkLst>
        </pc:grpChg>
        <pc:cxnChg chg="add del">
          <ac:chgData name="Ranz Ryan Martinez" userId="S::rsmartinez@student.apc.edu.ph::139d0907-d535-4ffe-b33c-a668d14052e6" providerId="AD" clId="Web-{E1B2A036-A11A-4A6E-815F-9A934E88C2C9}" dt="2019-07-15T05:00:13.236" v="3"/>
          <ac:cxnSpMkLst>
            <pc:docMk/>
            <pc:sldMk cId="2513338707" sldId="260"/>
            <ac:cxnSpMk id="5" creationId="{FEB90296-CFE0-401D-9CA3-32966EC4F01D}"/>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6" creationId="{08C9B4EE-7611-4ED9-B356-7BDD377C39B0}"/>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12" creationId="{4A4F266A-F2F7-47CD-8BBC-E3777E982FD2}"/>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14" creationId="{20D69C80-8919-4A32-B897-F2A21F940574}"/>
          </ac:cxnSpMkLst>
        </pc:cxnChg>
        <pc:cxnChg chg="add del">
          <ac:chgData name="Ranz Ryan Martinez" userId="S::rsmartinez@student.apc.edu.ph::139d0907-d535-4ffe-b33c-a668d14052e6" providerId="AD" clId="Web-{E1B2A036-A11A-4A6E-815F-9A934E88C2C9}" dt="2019-07-15T05:00:13.236" v="3"/>
          <ac:cxnSpMkLst>
            <pc:docMk/>
            <pc:sldMk cId="2513338707" sldId="260"/>
            <ac:cxnSpMk id="16" creationId="{F427B072-CC5B-481B-9719-8CD4C54444BE}"/>
          </ac:cxnSpMkLst>
        </pc:cxnChg>
      </pc:sldChg>
    </pc:docChg>
  </pc:docChgLst>
  <pc:docChgLst>
    <pc:chgData name="Ranz Ryan Martinez" userId="S::rsmartinez@student.apc.edu.ph::139d0907-d535-4ffe-b33c-a668d14052e6" providerId="AD" clId="Web-{44B51E5C-22C4-4B98-A135-714A5F7D6722}"/>
    <pc:docChg chg="modSld">
      <pc:chgData name="Ranz Ryan Martinez" userId="S::rsmartinez@student.apc.edu.ph::139d0907-d535-4ffe-b33c-a668d14052e6" providerId="AD" clId="Web-{44B51E5C-22C4-4B98-A135-714A5F7D6722}" dt="2019-07-15T16:50:31.939" v="267"/>
      <pc:docMkLst>
        <pc:docMk/>
      </pc:docMkLst>
      <pc:sldChg chg="addSp delSp modSp addAnim modAnim">
        <pc:chgData name="Ranz Ryan Martinez" userId="S::rsmartinez@student.apc.edu.ph::139d0907-d535-4ffe-b33c-a668d14052e6" providerId="AD" clId="Web-{44B51E5C-22C4-4B98-A135-714A5F7D6722}" dt="2019-07-15T16:50:31.876" v="263"/>
        <pc:sldMkLst>
          <pc:docMk/>
          <pc:sldMk cId="2513338707" sldId="260"/>
        </pc:sldMkLst>
        <pc:spChg chg="mod">
          <ac:chgData name="Ranz Ryan Martinez" userId="S::rsmartinez@student.apc.edu.ph::139d0907-d535-4ffe-b33c-a668d14052e6" providerId="AD" clId="Web-{44B51E5C-22C4-4B98-A135-714A5F7D6722}" dt="2019-07-15T16:41:22.743" v="29" actId="1076"/>
          <ac:spMkLst>
            <pc:docMk/>
            <pc:sldMk cId="2513338707" sldId="260"/>
            <ac:spMk id="2" creationId="{00000000-0000-0000-0000-000000000000}"/>
          </ac:spMkLst>
        </pc:spChg>
        <pc:spChg chg="add del mod">
          <ac:chgData name="Ranz Ryan Martinez" userId="S::rsmartinez@student.apc.edu.ph::139d0907-d535-4ffe-b33c-a668d14052e6" providerId="AD" clId="Web-{44B51E5C-22C4-4B98-A135-714A5F7D6722}" dt="2019-07-15T16:39:04.789" v="24"/>
          <ac:spMkLst>
            <pc:docMk/>
            <pc:sldMk cId="2513338707" sldId="260"/>
            <ac:spMk id="3" creationId="{00000000-0000-0000-0000-000000000000}"/>
          </ac:spMkLst>
        </pc:spChg>
        <pc:spChg chg="add mod">
          <ac:chgData name="Ranz Ryan Martinez" userId="S::rsmartinez@student.apc.edu.ph::139d0907-d535-4ffe-b33c-a668d14052e6" providerId="AD" clId="Web-{44B51E5C-22C4-4B98-A135-714A5F7D6722}" dt="2019-07-15T16:47:09.406" v="238" actId="14100"/>
          <ac:spMkLst>
            <pc:docMk/>
            <pc:sldMk cId="2513338707" sldId="260"/>
            <ac:spMk id="8" creationId="{5E7B1C69-6530-49CF-8016-65FDE5120E38}"/>
          </ac:spMkLst>
        </pc:spChg>
        <pc:spChg chg="add del">
          <ac:chgData name="Ranz Ryan Martinez" userId="S::rsmartinez@student.apc.edu.ph::139d0907-d535-4ffe-b33c-a668d14052e6" providerId="AD" clId="Web-{44B51E5C-22C4-4B98-A135-714A5F7D6722}" dt="2019-07-15T16:42:38.587" v="50"/>
          <ac:spMkLst>
            <pc:docMk/>
            <pc:sldMk cId="2513338707" sldId="260"/>
            <ac:spMk id="9" creationId="{B6B8578D-1816-4635-80AA-37490D806EE1}"/>
          </ac:spMkLst>
        </pc:spChg>
        <pc:spChg chg="add del">
          <ac:chgData name="Ranz Ryan Martinez" userId="S::rsmartinez@student.apc.edu.ph::139d0907-d535-4ffe-b33c-a668d14052e6" providerId="AD" clId="Web-{44B51E5C-22C4-4B98-A135-714A5F7D6722}" dt="2019-07-15T16:42:37.916" v="49"/>
          <ac:spMkLst>
            <pc:docMk/>
            <pc:sldMk cId="2513338707" sldId="260"/>
            <ac:spMk id="10" creationId="{C68722EC-44E1-484D-9632-FADD26924802}"/>
          </ac:spMkLst>
        </pc:spChg>
        <pc:spChg chg="add del">
          <ac:chgData name="Ranz Ryan Martinez" userId="S::rsmartinez@student.apc.edu.ph::139d0907-d535-4ffe-b33c-a668d14052e6" providerId="AD" clId="Web-{44B51E5C-22C4-4B98-A135-714A5F7D6722}" dt="2019-07-15T16:42:35.212" v="48"/>
          <ac:spMkLst>
            <pc:docMk/>
            <pc:sldMk cId="2513338707" sldId="260"/>
            <ac:spMk id="11" creationId="{FCCB90D5-778F-4A8C-A043-96DC9BA42861}"/>
          </ac:spMkLst>
        </pc:spChg>
        <pc:spChg chg="add del">
          <ac:chgData name="Ranz Ryan Martinez" userId="S::rsmartinez@student.apc.edu.ph::139d0907-d535-4ffe-b33c-a668d14052e6" providerId="AD" clId="Web-{44B51E5C-22C4-4B98-A135-714A5F7D6722}" dt="2019-07-15T16:42:17.321" v="39"/>
          <ac:spMkLst>
            <pc:docMk/>
            <pc:sldMk cId="2513338707" sldId="260"/>
            <ac:spMk id="12" creationId="{104DD90D-8F0A-4284-82E2-8A4C96949551}"/>
          </ac:spMkLst>
        </pc:spChg>
        <pc:spChg chg="add del mod">
          <ac:chgData name="Ranz Ryan Martinez" userId="S::rsmartinez@student.apc.edu.ph::139d0907-d535-4ffe-b33c-a668d14052e6" providerId="AD" clId="Web-{44B51E5C-22C4-4B98-A135-714A5F7D6722}" dt="2019-07-15T16:42:33.306" v="47"/>
          <ac:spMkLst>
            <pc:docMk/>
            <pc:sldMk cId="2513338707" sldId="260"/>
            <ac:spMk id="13" creationId="{D45022A5-5416-451C-A56F-DA9E6CDFCBDB}"/>
          </ac:spMkLst>
        </pc:spChg>
        <pc:picChg chg="add del mod ord">
          <ac:chgData name="Ranz Ryan Martinez" userId="S::rsmartinez@student.apc.edu.ph::139d0907-d535-4ffe-b33c-a668d14052e6" providerId="AD" clId="Web-{44B51E5C-22C4-4B98-A135-714A5F7D6722}" dt="2019-07-15T16:38:23.726" v="9"/>
          <ac:picMkLst>
            <pc:docMk/>
            <pc:sldMk cId="2513338707" sldId="260"/>
            <ac:picMk id="4" creationId="{E406BD68-0541-4649-ACC2-DB97E2513B03}"/>
          </ac:picMkLst>
        </pc:picChg>
        <pc:picChg chg="add mod ord">
          <ac:chgData name="Ranz Ryan Martinez" userId="S::rsmartinez@student.apc.edu.ph::139d0907-d535-4ffe-b33c-a668d14052e6" providerId="AD" clId="Web-{44B51E5C-22C4-4B98-A135-714A5F7D6722}" dt="2019-07-15T16:41:23.039" v="36" actId="1076"/>
          <ac:picMkLst>
            <pc:docMk/>
            <pc:sldMk cId="2513338707" sldId="260"/>
            <ac:picMk id="6" creationId="{4AB27851-8BCE-4E8D-957E-D06F8B3D4B0E}"/>
          </ac:picMkLst>
        </pc:picChg>
        <pc:picChg chg="add del">
          <ac:chgData name="Ranz Ryan Martinez" userId="S::rsmartinez@student.apc.edu.ph::139d0907-d535-4ffe-b33c-a668d14052e6" providerId="AD" clId="Web-{44B51E5C-22C4-4B98-A135-714A5F7D6722}" dt="2019-07-15T16:42:21.837" v="40"/>
          <ac:picMkLst>
            <pc:docMk/>
            <pc:sldMk cId="2513338707" sldId="260"/>
            <ac:picMk id="14" creationId="{AADF295D-4180-456F-BF94-3111953C044D}"/>
          </ac:picMkLst>
        </pc:picChg>
      </pc:sldChg>
      <pc:sldChg chg="addSp delSp modSp addAnim modAnim">
        <pc:chgData name="Ranz Ryan Martinez" userId="S::rsmartinez@student.apc.edu.ph::139d0907-d535-4ffe-b33c-a668d14052e6" providerId="AD" clId="Web-{44B51E5C-22C4-4B98-A135-714A5F7D6722}" dt="2019-07-15T16:50:31.939" v="267"/>
        <pc:sldMkLst>
          <pc:docMk/>
          <pc:sldMk cId="1228048568" sldId="261"/>
        </pc:sldMkLst>
        <pc:spChg chg="mod">
          <ac:chgData name="Ranz Ryan Martinez" userId="S::rsmartinez@student.apc.edu.ph::139d0907-d535-4ffe-b33c-a668d14052e6" providerId="AD" clId="Web-{44B51E5C-22C4-4B98-A135-714A5F7D6722}" dt="2019-07-15T16:47:21.375" v="249" actId="20577"/>
          <ac:spMkLst>
            <pc:docMk/>
            <pc:sldMk cId="1228048568" sldId="261"/>
            <ac:spMk id="2" creationId="{753DA528-B32E-4794-AE13-2936227A31B5}"/>
          </ac:spMkLst>
        </pc:spChg>
        <pc:spChg chg="del">
          <ac:chgData name="Ranz Ryan Martinez" userId="S::rsmartinez@student.apc.edu.ph::139d0907-d535-4ffe-b33c-a668d14052e6" providerId="AD" clId="Web-{44B51E5C-22C4-4B98-A135-714A5F7D6722}" dt="2019-07-15T16:47:55.157" v="252"/>
          <ac:spMkLst>
            <pc:docMk/>
            <pc:sldMk cId="1228048568" sldId="261"/>
            <ac:spMk id="3" creationId="{CAEDCA1A-21B1-4751-BA44-D117C085F957}"/>
          </ac:spMkLst>
        </pc:spChg>
        <pc:picChg chg="add mod ord">
          <ac:chgData name="Ranz Ryan Martinez" userId="S::rsmartinez@student.apc.edu.ph::139d0907-d535-4ffe-b33c-a668d14052e6" providerId="AD" clId="Web-{44B51E5C-22C4-4B98-A135-714A5F7D6722}" dt="2019-07-15T16:49:28.235" v="257" actId="14100"/>
          <ac:picMkLst>
            <pc:docMk/>
            <pc:sldMk cId="1228048568" sldId="261"/>
            <ac:picMk id="4" creationId="{BC9C740A-6323-4D16-8F51-2014E01A20A7}"/>
          </ac:picMkLst>
        </pc:picChg>
      </pc:sldChg>
    </pc:docChg>
  </pc:docChgLst>
  <pc:docChgLst>
    <pc:chgData name="Ranz Ryan Martinez" userId="S::rsmartinez@student.apc.edu.ph::139d0907-d535-4ffe-b33c-a668d14052e6" providerId="AD" clId="Web-{EBB08D88-3073-7502-3086-39A2DA12E3BC}"/>
    <pc:docChg chg="modSld">
      <pc:chgData name="Ranz Ryan Martinez" userId="S::rsmartinez@student.apc.edu.ph::139d0907-d535-4ffe-b33c-a668d14052e6" providerId="AD" clId="Web-{EBB08D88-3073-7502-3086-39A2DA12E3BC}" dt="2019-07-15T05:06:52.437" v="47" actId="20577"/>
      <pc:docMkLst>
        <pc:docMk/>
      </pc:docMkLst>
      <pc:sldChg chg="addSp modSp mod setBg">
        <pc:chgData name="Ranz Ryan Martinez" userId="S::rsmartinez@student.apc.edu.ph::139d0907-d535-4ffe-b33c-a668d14052e6" providerId="AD" clId="Web-{EBB08D88-3073-7502-3086-39A2DA12E3BC}" dt="2019-07-15T05:02:55.049" v="0"/>
        <pc:sldMkLst>
          <pc:docMk/>
          <pc:sldMk cId="1284279479" sldId="256"/>
        </pc:sldMkLst>
        <pc:spChg chg="mod">
          <ac:chgData name="Ranz Ryan Martinez" userId="S::rsmartinez@student.apc.edu.ph::139d0907-d535-4ffe-b33c-a668d14052e6" providerId="AD" clId="Web-{EBB08D88-3073-7502-3086-39A2DA12E3BC}" dt="2019-07-15T05:02:55.049" v="0"/>
          <ac:spMkLst>
            <pc:docMk/>
            <pc:sldMk cId="1284279479" sldId="256"/>
            <ac:spMk id="2" creationId="{00000000-0000-0000-0000-000000000000}"/>
          </ac:spMkLst>
        </pc:spChg>
        <pc:spChg chg="mod">
          <ac:chgData name="Ranz Ryan Martinez" userId="S::rsmartinez@student.apc.edu.ph::139d0907-d535-4ffe-b33c-a668d14052e6" providerId="AD" clId="Web-{EBB08D88-3073-7502-3086-39A2DA12E3BC}" dt="2019-07-15T05:02:55.049" v="0"/>
          <ac:spMkLst>
            <pc:docMk/>
            <pc:sldMk cId="1284279479" sldId="256"/>
            <ac:spMk id="3" creationId="{00000000-0000-0000-0000-000000000000}"/>
          </ac:spMkLst>
        </pc:spChg>
        <pc:spChg chg="add">
          <ac:chgData name="Ranz Ryan Martinez" userId="S::rsmartinez@student.apc.edu.ph::139d0907-d535-4ffe-b33c-a668d14052e6" providerId="AD" clId="Web-{EBB08D88-3073-7502-3086-39A2DA12E3BC}" dt="2019-07-15T05:02:55.049" v="0"/>
          <ac:spMkLst>
            <pc:docMk/>
            <pc:sldMk cId="1284279479" sldId="256"/>
            <ac:spMk id="8" creationId="{4609862E-48F9-45AC-8D44-67A0268A7935}"/>
          </ac:spMkLst>
        </pc:spChg>
        <pc:grpChg chg="add">
          <ac:chgData name="Ranz Ryan Martinez" userId="S::rsmartinez@student.apc.edu.ph::139d0907-d535-4ffe-b33c-a668d14052e6" providerId="AD" clId="Web-{EBB08D88-3073-7502-3086-39A2DA12E3BC}" dt="2019-07-15T05:02:55.049" v="0"/>
          <ac:grpSpMkLst>
            <pc:docMk/>
            <pc:sldMk cId="1284279479" sldId="256"/>
            <ac:grpSpMk id="10" creationId="{C97986E7-0E3C-4F64-886E-935DDCB83AA7}"/>
          </ac:grpSpMkLst>
        </pc:grpChg>
      </pc:sldChg>
      <pc:sldChg chg="addSp modSp mod setBg">
        <pc:chgData name="Ranz Ryan Martinez" userId="S::rsmartinez@student.apc.edu.ph::139d0907-d535-4ffe-b33c-a668d14052e6" providerId="AD" clId="Web-{EBB08D88-3073-7502-3086-39A2DA12E3BC}" dt="2019-07-15T05:02:59.221" v="1"/>
        <pc:sldMkLst>
          <pc:docMk/>
          <pc:sldMk cId="5856954" sldId="257"/>
        </pc:sldMkLst>
        <pc:spChg chg="mod">
          <ac:chgData name="Ranz Ryan Martinez" userId="S::rsmartinez@student.apc.edu.ph::139d0907-d535-4ffe-b33c-a668d14052e6" providerId="AD" clId="Web-{EBB08D88-3073-7502-3086-39A2DA12E3BC}" dt="2019-07-15T05:02:59.221" v="1"/>
          <ac:spMkLst>
            <pc:docMk/>
            <pc:sldMk cId="5856954" sldId="257"/>
            <ac:spMk id="2" creationId="{00000000-0000-0000-0000-000000000000}"/>
          </ac:spMkLst>
        </pc:spChg>
        <pc:spChg chg="mod">
          <ac:chgData name="Ranz Ryan Martinez" userId="S::rsmartinez@student.apc.edu.ph::139d0907-d535-4ffe-b33c-a668d14052e6" providerId="AD" clId="Web-{EBB08D88-3073-7502-3086-39A2DA12E3BC}" dt="2019-07-15T05:02:59.221" v="1"/>
          <ac:spMkLst>
            <pc:docMk/>
            <pc:sldMk cId="5856954" sldId="257"/>
            <ac:spMk id="3" creationId="{00000000-0000-0000-0000-000000000000}"/>
          </ac:spMkLst>
        </pc:spChg>
        <pc:spChg chg="add">
          <ac:chgData name="Ranz Ryan Martinez" userId="S::rsmartinez@student.apc.edu.ph::139d0907-d535-4ffe-b33c-a668d14052e6" providerId="AD" clId="Web-{EBB08D88-3073-7502-3086-39A2DA12E3BC}" dt="2019-07-15T05:02:59.221" v="1"/>
          <ac:spMkLst>
            <pc:docMk/>
            <pc:sldMk cId="5856954" sldId="257"/>
            <ac:spMk id="8" creationId="{CADF2543-1B6F-4FBC-A7AF-53A0430E05AB}"/>
          </ac:spMkLst>
        </pc:spChg>
        <pc:grpChg chg="add">
          <ac:chgData name="Ranz Ryan Martinez" userId="S::rsmartinez@student.apc.edu.ph::139d0907-d535-4ffe-b33c-a668d14052e6" providerId="AD" clId="Web-{EBB08D88-3073-7502-3086-39A2DA12E3BC}" dt="2019-07-15T05:02:59.221" v="1"/>
          <ac:grpSpMkLst>
            <pc:docMk/>
            <pc:sldMk cId="5856954" sldId="257"/>
            <ac:grpSpMk id="10" creationId="{A80A6E81-6B71-43DF-877B-E964A9A4CB68}"/>
          </ac:grpSpMkLst>
        </pc:grpChg>
      </pc:sldChg>
      <pc:sldChg chg="addSp modSp mod setBg">
        <pc:chgData name="Ranz Ryan Martinez" userId="S::rsmartinez@student.apc.edu.ph::139d0907-d535-4ffe-b33c-a668d14052e6" providerId="AD" clId="Web-{EBB08D88-3073-7502-3086-39A2DA12E3BC}" dt="2019-07-15T05:03:03.675" v="2"/>
        <pc:sldMkLst>
          <pc:docMk/>
          <pc:sldMk cId="3995493777" sldId="258"/>
        </pc:sldMkLst>
        <pc:spChg chg="mod">
          <ac:chgData name="Ranz Ryan Martinez" userId="S::rsmartinez@student.apc.edu.ph::139d0907-d535-4ffe-b33c-a668d14052e6" providerId="AD" clId="Web-{EBB08D88-3073-7502-3086-39A2DA12E3BC}" dt="2019-07-15T05:03:03.675" v="2"/>
          <ac:spMkLst>
            <pc:docMk/>
            <pc:sldMk cId="3995493777" sldId="258"/>
            <ac:spMk id="2" creationId="{00000000-0000-0000-0000-000000000000}"/>
          </ac:spMkLst>
        </pc:spChg>
        <pc:spChg chg="mod">
          <ac:chgData name="Ranz Ryan Martinez" userId="S::rsmartinez@student.apc.edu.ph::139d0907-d535-4ffe-b33c-a668d14052e6" providerId="AD" clId="Web-{EBB08D88-3073-7502-3086-39A2DA12E3BC}" dt="2019-07-15T05:03:03.675" v="2"/>
          <ac:spMkLst>
            <pc:docMk/>
            <pc:sldMk cId="3995493777" sldId="258"/>
            <ac:spMk id="3" creationId="{00000000-0000-0000-0000-000000000000}"/>
          </ac:spMkLst>
        </pc:spChg>
        <pc:spChg chg="add">
          <ac:chgData name="Ranz Ryan Martinez" userId="S::rsmartinez@student.apc.edu.ph::139d0907-d535-4ffe-b33c-a668d14052e6" providerId="AD" clId="Web-{EBB08D88-3073-7502-3086-39A2DA12E3BC}" dt="2019-07-15T05:03:03.675" v="2"/>
          <ac:spMkLst>
            <pc:docMk/>
            <pc:sldMk cId="3995493777" sldId="258"/>
            <ac:spMk id="8" creationId="{CADF2543-1B6F-4FBC-A7AF-53A0430E05AB}"/>
          </ac:spMkLst>
        </pc:spChg>
        <pc:grpChg chg="add">
          <ac:chgData name="Ranz Ryan Martinez" userId="S::rsmartinez@student.apc.edu.ph::139d0907-d535-4ffe-b33c-a668d14052e6" providerId="AD" clId="Web-{EBB08D88-3073-7502-3086-39A2DA12E3BC}" dt="2019-07-15T05:03:03.675" v="2"/>
          <ac:grpSpMkLst>
            <pc:docMk/>
            <pc:sldMk cId="3995493777" sldId="258"/>
            <ac:grpSpMk id="10" creationId="{A80A6E81-6B71-43DF-877B-E964A9A4CB68}"/>
          </ac:grpSpMkLst>
        </pc:grpChg>
      </pc:sldChg>
      <pc:sldChg chg="addSp modSp mod setBg">
        <pc:chgData name="Ranz Ryan Martinez" userId="S::rsmartinez@student.apc.edu.ph::139d0907-d535-4ffe-b33c-a668d14052e6" providerId="AD" clId="Web-{EBB08D88-3073-7502-3086-39A2DA12E3BC}" dt="2019-07-15T05:03:08.784" v="3"/>
        <pc:sldMkLst>
          <pc:docMk/>
          <pc:sldMk cId="603491424" sldId="259"/>
        </pc:sldMkLst>
        <pc:spChg chg="mod">
          <ac:chgData name="Ranz Ryan Martinez" userId="S::rsmartinez@student.apc.edu.ph::139d0907-d535-4ffe-b33c-a668d14052e6" providerId="AD" clId="Web-{EBB08D88-3073-7502-3086-39A2DA12E3BC}" dt="2019-07-15T05:03:08.784" v="3"/>
          <ac:spMkLst>
            <pc:docMk/>
            <pc:sldMk cId="603491424" sldId="259"/>
            <ac:spMk id="2" creationId="{00000000-0000-0000-0000-000000000000}"/>
          </ac:spMkLst>
        </pc:spChg>
        <pc:spChg chg="mod">
          <ac:chgData name="Ranz Ryan Martinez" userId="S::rsmartinez@student.apc.edu.ph::139d0907-d535-4ffe-b33c-a668d14052e6" providerId="AD" clId="Web-{EBB08D88-3073-7502-3086-39A2DA12E3BC}" dt="2019-07-15T05:03:08.784" v="3"/>
          <ac:spMkLst>
            <pc:docMk/>
            <pc:sldMk cId="603491424" sldId="259"/>
            <ac:spMk id="3" creationId="{00000000-0000-0000-0000-000000000000}"/>
          </ac:spMkLst>
        </pc:spChg>
        <pc:spChg chg="add">
          <ac:chgData name="Ranz Ryan Martinez" userId="S::rsmartinez@student.apc.edu.ph::139d0907-d535-4ffe-b33c-a668d14052e6" providerId="AD" clId="Web-{EBB08D88-3073-7502-3086-39A2DA12E3BC}" dt="2019-07-15T05:03:08.784" v="3"/>
          <ac:spMkLst>
            <pc:docMk/>
            <pc:sldMk cId="603491424" sldId="259"/>
            <ac:spMk id="8" creationId="{CADF2543-1B6F-4FBC-A7AF-53A0430E05AB}"/>
          </ac:spMkLst>
        </pc:spChg>
        <pc:grpChg chg="add">
          <ac:chgData name="Ranz Ryan Martinez" userId="S::rsmartinez@student.apc.edu.ph::139d0907-d535-4ffe-b33c-a668d14052e6" providerId="AD" clId="Web-{EBB08D88-3073-7502-3086-39A2DA12E3BC}" dt="2019-07-15T05:03:08.784" v="3"/>
          <ac:grpSpMkLst>
            <pc:docMk/>
            <pc:sldMk cId="603491424" sldId="259"/>
            <ac:grpSpMk id="10" creationId="{A80A6E81-6B71-43DF-877B-E964A9A4CB68}"/>
          </ac:grpSpMkLst>
        </pc:grpChg>
      </pc:sldChg>
      <pc:sldChg chg="addSp delSp modSp">
        <pc:chgData name="Ranz Ryan Martinez" userId="S::rsmartinez@student.apc.edu.ph::139d0907-d535-4ffe-b33c-a668d14052e6" providerId="AD" clId="Web-{EBB08D88-3073-7502-3086-39A2DA12E3BC}" dt="2019-07-15T05:06:52.437" v="46" actId="20577"/>
        <pc:sldMkLst>
          <pc:docMk/>
          <pc:sldMk cId="2513338707" sldId="260"/>
        </pc:sldMkLst>
        <pc:spChg chg="mod">
          <ac:chgData name="Ranz Ryan Martinez" userId="S::rsmartinez@student.apc.edu.ph::139d0907-d535-4ffe-b33c-a668d14052e6" providerId="AD" clId="Web-{EBB08D88-3073-7502-3086-39A2DA12E3BC}" dt="2019-07-15T05:06:44.780" v="40" actId="20577"/>
          <ac:spMkLst>
            <pc:docMk/>
            <pc:sldMk cId="2513338707" sldId="260"/>
            <ac:spMk id="2" creationId="{00000000-0000-0000-0000-000000000000}"/>
          </ac:spMkLst>
        </pc:spChg>
        <pc:spChg chg="mod">
          <ac:chgData name="Ranz Ryan Martinez" userId="S::rsmartinez@student.apc.edu.ph::139d0907-d535-4ffe-b33c-a668d14052e6" providerId="AD" clId="Web-{EBB08D88-3073-7502-3086-39A2DA12E3BC}" dt="2019-07-15T05:06:52.437" v="46" actId="20577"/>
          <ac:spMkLst>
            <pc:docMk/>
            <pc:sldMk cId="2513338707" sldId="260"/>
            <ac:spMk id="3" creationId="{00000000-0000-0000-0000-000000000000}"/>
          </ac:spMkLst>
        </pc:spChg>
        <pc:spChg chg="del">
          <ac:chgData name="Ranz Ryan Martinez" userId="S::rsmartinez@student.apc.edu.ph::139d0907-d535-4ffe-b33c-a668d14052e6" providerId="AD" clId="Web-{EBB08D88-3073-7502-3086-39A2DA12E3BC}" dt="2019-07-15T05:04:30.805" v="4"/>
          <ac:spMkLst>
            <pc:docMk/>
            <pc:sldMk cId="2513338707" sldId="260"/>
            <ac:spMk id="11" creationId="{00D64783-0B21-4845-9BB6-4F690B096484}"/>
          </ac:spMkLst>
        </pc:spChg>
        <pc:spChg chg="del">
          <ac:chgData name="Ranz Ryan Martinez" userId="S::rsmartinez@student.apc.edu.ph::139d0907-d535-4ffe-b33c-a668d14052e6" providerId="AD" clId="Web-{EBB08D88-3073-7502-3086-39A2DA12E3BC}" dt="2019-07-15T05:04:30.805" v="4"/>
          <ac:spMkLst>
            <pc:docMk/>
            <pc:sldMk cId="2513338707" sldId="260"/>
            <ac:spMk id="13" creationId="{500E751B-C75E-409D-8E55-2C95DF86A654}"/>
          </ac:spMkLst>
        </pc:spChg>
        <pc:spChg chg="add">
          <ac:chgData name="Ranz Ryan Martinez" userId="S::rsmartinez@student.apc.edu.ph::139d0907-d535-4ffe-b33c-a668d14052e6" providerId="AD" clId="Web-{EBB08D88-3073-7502-3086-39A2DA12E3BC}" dt="2019-07-15T05:04:30.805" v="4"/>
          <ac:spMkLst>
            <pc:docMk/>
            <pc:sldMk cId="2513338707" sldId="260"/>
            <ac:spMk id="15" creationId="{CADF2543-1B6F-4FBC-A7AF-53A0430E05AB}"/>
          </ac:spMkLst>
        </pc:spChg>
        <pc:grpChg chg="add">
          <ac:chgData name="Ranz Ryan Martinez" userId="S::rsmartinez@student.apc.edu.ph::139d0907-d535-4ffe-b33c-a668d14052e6" providerId="AD" clId="Web-{EBB08D88-3073-7502-3086-39A2DA12E3BC}" dt="2019-07-15T05:04:30.805" v="4"/>
          <ac:grpSpMkLst>
            <pc:docMk/>
            <pc:sldMk cId="2513338707" sldId="260"/>
            <ac:grpSpMk id="17" creationId="{A80A6E81-6B71-43DF-877B-E964A9A4CB68}"/>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8029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389523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261798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9940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1322517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1291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238422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36981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10369775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37293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41940316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366734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140878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396390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399557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278225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D13073-32D8-4484-A833-DC075F12B14E}" type="datetimeFigureOut">
              <a:rPr lang="en-PH" smtClean="0"/>
              <a:pPr/>
              <a:t>19/07/2019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37BE478-88B8-4934-BAE7-8E48A4FABA68}" type="slidenum">
              <a:rPr lang="en-PH" smtClean="0"/>
              <a:pPr/>
              <a:t>‹#›</a:t>
            </a:fld>
            <a:endParaRPr lang="en-PH"/>
          </a:p>
        </p:txBody>
      </p:sp>
    </p:spTree>
    <p:extLst>
      <p:ext uri="{BB962C8B-B14F-4D97-AF65-F5344CB8AC3E}">
        <p14:creationId xmlns:p14="http://schemas.microsoft.com/office/powerpoint/2010/main" val="159131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8D13073-32D8-4484-A833-DC075F12B14E}" type="datetimeFigureOut">
              <a:rPr lang="en-PH" smtClean="0"/>
              <a:pPr/>
              <a:t>19/07/2019</a:t>
            </a:fld>
            <a:endParaRPr lang="en-PH"/>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H"/>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7BE478-88B8-4934-BAE7-8E48A4FABA68}" type="slidenum">
              <a:rPr lang="en-PH" smtClean="0"/>
              <a:pPr/>
              <a:t>‹#›</a:t>
            </a:fld>
            <a:endParaRPr lang="en-PH"/>
          </a:p>
        </p:txBody>
      </p:sp>
    </p:spTree>
    <p:extLst>
      <p:ext uri="{BB962C8B-B14F-4D97-AF65-F5344CB8AC3E}">
        <p14:creationId xmlns:p14="http://schemas.microsoft.com/office/powerpoint/2010/main" val="1069085598"/>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684211" y="685799"/>
            <a:ext cx="8420877" cy="2971801"/>
          </a:xfrm>
        </p:spPr>
        <p:txBody>
          <a:bodyPr>
            <a:normAutofit/>
          </a:bodyPr>
          <a:lstStyle/>
          <a:p>
            <a:r>
              <a:rPr lang="en-PH">
                <a:effectLst/>
                <a:latin typeface="Eras Bold ITC" panose="020B0907030504020204" pitchFamily="34" charset="0"/>
              </a:rPr>
              <a:t>NEEDFINDING</a:t>
            </a:r>
          </a:p>
        </p:txBody>
      </p:sp>
      <p:sp>
        <p:nvSpPr>
          <p:cNvPr id="3" name="Subtitle 2"/>
          <p:cNvSpPr>
            <a:spLocks noGrp="1"/>
          </p:cNvSpPr>
          <p:nvPr>
            <p:ph type="subTitle" idx="1"/>
          </p:nvPr>
        </p:nvSpPr>
        <p:spPr>
          <a:xfrm>
            <a:off x="684212" y="3843867"/>
            <a:ext cx="6400800" cy="1947333"/>
          </a:xfrm>
        </p:spPr>
        <p:txBody>
          <a:bodyPr>
            <a:normAutofit/>
          </a:bodyPr>
          <a:lstStyle/>
          <a:p>
            <a:r>
              <a:rPr lang="en-PH">
                <a:solidFill>
                  <a:schemeClr val="tx2">
                    <a:lumMod val="75000"/>
                  </a:schemeClr>
                </a:solidFill>
                <a:latin typeface="Eras Bold ITC" panose="020B0907030504020204" pitchFamily="34" charset="0"/>
              </a:rPr>
              <a:t>UI / UX Design and Programming</a:t>
            </a:r>
          </a:p>
        </p:txBody>
      </p:sp>
    </p:spTree>
    <p:extLst>
      <p:ext uri="{BB962C8B-B14F-4D97-AF65-F5344CB8AC3E}">
        <p14:creationId xmlns:p14="http://schemas.microsoft.com/office/powerpoint/2010/main" val="1284279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0138F-6ADB-4069-94EA-820FE971F12B}"/>
              </a:ext>
            </a:extLst>
          </p:cNvPr>
          <p:cNvSpPr>
            <a:spLocks noGrp="1"/>
          </p:cNvSpPr>
          <p:nvPr>
            <p:ph type="title"/>
          </p:nvPr>
        </p:nvSpPr>
        <p:spPr>
          <a:xfrm>
            <a:off x="684212" y="485244"/>
            <a:ext cx="8534400" cy="1507067"/>
          </a:xfrm>
        </p:spPr>
        <p:txBody>
          <a:bodyPr>
            <a:normAutofit fontScale="90000"/>
          </a:bodyPr>
          <a:lstStyle/>
          <a:p>
            <a:pPr lvl="0"/>
            <a:r>
              <a:rPr lang="en-US" dirty="0"/>
              <a:t>Do you dispose your garbage properly? </a:t>
            </a:r>
            <a:br>
              <a:rPr lang="en-PH" dirty="0"/>
            </a:b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F4FBF0C9-D54E-47B2-99BB-D251BC038B50}"/>
              </a:ext>
            </a:extLst>
          </p:cNvPr>
          <p:cNvSpPr>
            <a:spLocks noGrp="1"/>
          </p:cNvSpPr>
          <p:nvPr>
            <p:ph idx="1"/>
          </p:nvPr>
        </p:nvSpPr>
        <p:spPr>
          <a:xfrm>
            <a:off x="684212" y="2068510"/>
            <a:ext cx="8534400" cy="4484689"/>
          </a:xfrm>
        </p:spPr>
        <p:txBody>
          <a:bodyPr>
            <a:noAutofit/>
          </a:bodyPr>
          <a:lstStyle/>
          <a:p>
            <a:r>
              <a:rPr lang="en-US" sz="2400" dirty="0">
                <a:solidFill>
                  <a:schemeClr val="tx1"/>
                </a:solidFill>
              </a:rPr>
              <a:t>User #1</a:t>
            </a:r>
          </a:p>
          <a:p>
            <a:r>
              <a:rPr lang="en-US" sz="2400" dirty="0">
                <a:solidFill>
                  <a:schemeClr val="tx1"/>
                </a:solidFill>
              </a:rPr>
              <a:t>She disposes her waste properly at home and at work.</a:t>
            </a:r>
          </a:p>
          <a:p>
            <a:r>
              <a:rPr lang="en-US" sz="2400" dirty="0">
                <a:solidFill>
                  <a:schemeClr val="tx1"/>
                </a:solidFill>
              </a:rPr>
              <a:t>User #2</a:t>
            </a:r>
          </a:p>
          <a:p>
            <a:r>
              <a:rPr lang="en-US" sz="2400" dirty="0">
                <a:solidFill>
                  <a:schemeClr val="tx1"/>
                </a:solidFill>
              </a:rPr>
              <a:t>. She maintains disposing garbage properly</a:t>
            </a:r>
          </a:p>
          <a:p>
            <a:r>
              <a:rPr lang="en-US" sz="2400" dirty="0">
                <a:solidFill>
                  <a:schemeClr val="tx1"/>
                </a:solidFill>
              </a:rPr>
              <a:t>User#3</a:t>
            </a:r>
          </a:p>
          <a:p>
            <a:r>
              <a:rPr lang="en-US" sz="2400" dirty="0">
                <a:solidFill>
                  <a:schemeClr val="tx1"/>
                </a:solidFill>
              </a:rPr>
              <a:t>, she doesn't usually maintain a proper disposing of waste especially at home. sometimes she didn't segregate, she only segregate comply with segregation of waste when there is label at the trash bins that could guide her on waste segregation.</a:t>
            </a:r>
          </a:p>
        </p:txBody>
      </p:sp>
    </p:spTree>
    <p:extLst>
      <p:ext uri="{BB962C8B-B14F-4D97-AF65-F5344CB8AC3E}">
        <p14:creationId xmlns:p14="http://schemas.microsoft.com/office/powerpoint/2010/main" val="26143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A4F65-4405-4090-A20A-7F0E97882004}"/>
              </a:ext>
            </a:extLst>
          </p:cNvPr>
          <p:cNvSpPr>
            <a:spLocks noGrp="1"/>
          </p:cNvSpPr>
          <p:nvPr>
            <p:ph type="title"/>
          </p:nvPr>
        </p:nvSpPr>
        <p:spPr>
          <a:xfrm>
            <a:off x="684212" y="651504"/>
            <a:ext cx="8534400" cy="1507067"/>
          </a:xfrm>
        </p:spPr>
        <p:txBody>
          <a:bodyPr>
            <a:normAutofit fontScale="90000"/>
          </a:bodyPr>
          <a:lstStyle/>
          <a:p>
            <a:pPr lvl="0"/>
            <a:r>
              <a:rPr lang="en-US" sz="3100" dirty="0"/>
              <a:t>Can you describe how you dispose a garbage? (If the user says that he/she properly segregates it, ask why and how’s the experience, if not ask why)</a:t>
            </a:r>
            <a:br>
              <a:rPr lang="en-PH" dirty="0"/>
            </a:b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D71F78F2-65F7-48BB-9580-EA36AFEDF623}"/>
              </a:ext>
            </a:extLst>
          </p:cNvPr>
          <p:cNvSpPr>
            <a:spLocks noGrp="1"/>
          </p:cNvSpPr>
          <p:nvPr>
            <p:ph idx="1"/>
          </p:nvPr>
        </p:nvSpPr>
        <p:spPr>
          <a:xfrm>
            <a:off x="684211" y="2110076"/>
            <a:ext cx="9651279" cy="4429269"/>
          </a:xfrm>
        </p:spPr>
        <p:txBody>
          <a:bodyPr>
            <a:noAutofit/>
          </a:bodyPr>
          <a:lstStyle/>
          <a:p>
            <a:r>
              <a:rPr lang="en-US" sz="2400" dirty="0">
                <a:solidFill>
                  <a:schemeClr val="tx1"/>
                </a:solidFill>
              </a:rPr>
              <a:t>User #1</a:t>
            </a:r>
          </a:p>
          <a:p>
            <a:pPr>
              <a:buNone/>
            </a:pPr>
            <a:r>
              <a:rPr lang="en-US" sz="2400" dirty="0">
                <a:solidFill>
                  <a:schemeClr val="tx1"/>
                </a:solidFill>
              </a:rPr>
              <a:t>	She disposes her waste properly at home and at work. Yes, she feels satisfaction after she segregates</a:t>
            </a:r>
          </a:p>
          <a:p>
            <a:r>
              <a:rPr lang="en-US" sz="2400" dirty="0">
                <a:solidFill>
                  <a:schemeClr val="tx1"/>
                </a:solidFill>
              </a:rPr>
              <a:t>User #2</a:t>
            </a:r>
          </a:p>
          <a:p>
            <a:pPr>
              <a:buNone/>
            </a:pPr>
            <a:r>
              <a:rPr lang="en-US" sz="2400" dirty="0">
                <a:solidFill>
                  <a:schemeClr val="tx1"/>
                </a:solidFill>
              </a:rPr>
              <a:t>	She segregates the biodegradable from non-biodegradable, it was fulfilling because she likes helping the garbage man to segregate the trashes. </a:t>
            </a:r>
          </a:p>
          <a:p>
            <a:r>
              <a:rPr lang="en-US" sz="2400" dirty="0">
                <a:solidFill>
                  <a:schemeClr val="tx1"/>
                </a:solidFill>
              </a:rPr>
              <a:t>User #3</a:t>
            </a:r>
          </a:p>
          <a:p>
            <a:pPr>
              <a:buNone/>
            </a:pPr>
            <a:r>
              <a:rPr lang="en-US" sz="2400" dirty="0">
                <a:solidFill>
                  <a:schemeClr val="tx1"/>
                </a:solidFill>
              </a:rPr>
              <a:t>	She segregates the biodegradable from non-biodegradable, it was fulfilling because she likes helping the garbage man to segregate the trashes. </a:t>
            </a:r>
          </a:p>
        </p:txBody>
      </p:sp>
    </p:spTree>
    <p:extLst>
      <p:ext uri="{BB962C8B-B14F-4D97-AF65-F5344CB8AC3E}">
        <p14:creationId xmlns:p14="http://schemas.microsoft.com/office/powerpoint/2010/main" val="191300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141A1-B9CF-4985-B1E2-53C241228CBA}"/>
              </a:ext>
            </a:extLst>
          </p:cNvPr>
          <p:cNvSpPr>
            <a:spLocks noGrp="1"/>
          </p:cNvSpPr>
          <p:nvPr>
            <p:ph type="title"/>
          </p:nvPr>
        </p:nvSpPr>
        <p:spPr>
          <a:xfrm>
            <a:off x="684212" y="568374"/>
            <a:ext cx="8861570" cy="1507067"/>
          </a:xfrm>
        </p:spPr>
        <p:txBody>
          <a:bodyPr>
            <a:noAutofit/>
          </a:bodyPr>
          <a:lstStyle/>
          <a:p>
            <a:pPr lvl="0"/>
            <a:r>
              <a:rPr lang="en-US" sz="2800" dirty="0"/>
              <a:t>Did you encounter some waste in your surroundings that wasn’t dispose properly? (If the user says he/she encounter, ask what he/she do and how’s the experience)</a:t>
            </a:r>
            <a:br>
              <a:rPr lang="en-PH" dirty="0"/>
            </a:b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CDAC2B0E-D6B3-4823-B614-6C8FF6E4B6B2}"/>
              </a:ext>
            </a:extLst>
          </p:cNvPr>
          <p:cNvSpPr>
            <a:spLocks noGrp="1"/>
          </p:cNvSpPr>
          <p:nvPr>
            <p:ph idx="1"/>
          </p:nvPr>
        </p:nvSpPr>
        <p:spPr>
          <a:xfrm>
            <a:off x="684211" y="2068511"/>
            <a:ext cx="11286115" cy="4484689"/>
          </a:xfrm>
        </p:spPr>
        <p:txBody>
          <a:bodyPr>
            <a:normAutofit fontScale="92500" lnSpcReduction="10000"/>
          </a:bodyPr>
          <a:lstStyle/>
          <a:p>
            <a:r>
              <a:rPr lang="en-US" dirty="0">
                <a:solidFill>
                  <a:schemeClr val="tx1"/>
                </a:solidFill>
              </a:rPr>
              <a:t>User #1</a:t>
            </a:r>
          </a:p>
          <a:p>
            <a:pPr>
              <a:buNone/>
            </a:pPr>
            <a:r>
              <a:rPr lang="en-US" dirty="0">
                <a:solidFill>
                  <a:schemeClr val="tx1"/>
                </a:solidFill>
              </a:rPr>
              <a:t>	she encountered it every day but she were not able to put the trash that were scattered around to the nearest  trash bin</a:t>
            </a:r>
          </a:p>
          <a:p>
            <a:r>
              <a:rPr lang="en-US" dirty="0">
                <a:solidFill>
                  <a:schemeClr val="tx1"/>
                </a:solidFill>
              </a:rPr>
              <a:t>User #2</a:t>
            </a:r>
          </a:p>
          <a:p>
            <a:pPr>
              <a:buNone/>
            </a:pPr>
            <a:r>
              <a:rPr lang="en-US" dirty="0">
                <a:solidFill>
                  <a:schemeClr val="tx1"/>
                </a:solidFill>
              </a:rPr>
              <a:t>	Whenever she see some trash that were not disposed properly in the trash bin, she always pick up the trash and throw it in the nearest trash bin. She also feel disgusted to those people who were not able to do s simple task like putting a trash in the right place. </a:t>
            </a:r>
          </a:p>
          <a:p>
            <a:r>
              <a:rPr lang="en-US" dirty="0">
                <a:solidFill>
                  <a:schemeClr val="tx1"/>
                </a:solidFill>
              </a:rPr>
              <a:t>User #3</a:t>
            </a:r>
          </a:p>
          <a:p>
            <a:pPr>
              <a:buNone/>
            </a:pPr>
            <a:r>
              <a:rPr lang="en-US" dirty="0">
                <a:solidFill>
                  <a:schemeClr val="tx1"/>
                </a:solidFill>
              </a:rPr>
              <a:t>	She encountered it every day. As someone who experienced it and has a knowledge what will happen if garbage aren’t disposed properly, she always try to follow the 3r’s especially in public places if they do have and she also recycle stuff especially in her major course. She said that we can’t just throw things because maybe in our future projects, we will make use of it.</a:t>
            </a:r>
          </a:p>
        </p:txBody>
      </p:sp>
    </p:spTree>
    <p:extLst>
      <p:ext uri="{BB962C8B-B14F-4D97-AF65-F5344CB8AC3E}">
        <p14:creationId xmlns:p14="http://schemas.microsoft.com/office/powerpoint/2010/main" val="19905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84212" y="485244"/>
            <a:ext cx="8534400" cy="1507067"/>
          </a:xfrm>
        </p:spPr>
        <p:txBody>
          <a:bodyPr>
            <a:normAutofit fontScale="90000"/>
          </a:bodyPr>
          <a:lstStyle/>
          <a:p>
            <a:pPr lvl="0"/>
            <a:r>
              <a:rPr lang="en-US" dirty="0"/>
              <a:t>If you were given a chance to design a trash bin based on your preferences, how would it look like?</a:t>
            </a:r>
            <a:br>
              <a:rPr lang="en-PH" dirty="0"/>
            </a:b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684212" y="2068511"/>
            <a:ext cx="8534400" cy="4318434"/>
          </a:xfrm>
        </p:spPr>
        <p:txBody>
          <a:bodyPr>
            <a:noAutofit/>
          </a:bodyPr>
          <a:lstStyle/>
          <a:p>
            <a:r>
              <a:rPr lang="en-US" dirty="0">
                <a:solidFill>
                  <a:schemeClr val="tx1"/>
                </a:solidFill>
              </a:rPr>
              <a:t>User #1</a:t>
            </a:r>
          </a:p>
          <a:p>
            <a:r>
              <a:rPr lang="en-US" dirty="0">
                <a:solidFill>
                  <a:schemeClr val="tx1"/>
                </a:solidFill>
              </a:rPr>
              <a:t>She would like to make a design a trash bin for biodegradable and non-biodegradable waste at home</a:t>
            </a:r>
          </a:p>
          <a:p>
            <a:r>
              <a:rPr lang="en-US" dirty="0">
                <a:solidFill>
                  <a:schemeClr val="tx1"/>
                </a:solidFill>
              </a:rPr>
              <a:t>User #2</a:t>
            </a:r>
          </a:p>
          <a:p>
            <a:r>
              <a:rPr lang="en-US" dirty="0">
                <a:solidFill>
                  <a:schemeClr val="tx1"/>
                </a:solidFill>
              </a:rPr>
              <a:t>She would like to design a big garbage can with a division in between, separating the biodegradable and non-biodegradable.</a:t>
            </a:r>
          </a:p>
          <a:p>
            <a:r>
              <a:rPr lang="en-US" dirty="0">
                <a:solidFill>
                  <a:schemeClr val="tx1"/>
                </a:solidFill>
              </a:rPr>
              <a:t>User #3</a:t>
            </a:r>
          </a:p>
          <a:p>
            <a:r>
              <a:rPr lang="en-US" dirty="0">
                <a:solidFill>
                  <a:schemeClr val="tx1"/>
                </a:solidFill>
              </a:rPr>
              <a:t>She would like to make a trash bins labeled with biodegradable waste, non-biodegradable waste and recyclable materials located at the same place.</a:t>
            </a:r>
          </a:p>
          <a:p>
            <a:pPr>
              <a:buNone/>
            </a:pPr>
            <a:endParaRPr lang="en-US" sz="1600" dirty="0">
              <a:solidFill>
                <a:schemeClr val="tx1"/>
              </a:solidFill>
            </a:endParaRPr>
          </a:p>
        </p:txBody>
      </p:sp>
    </p:spTree>
    <p:extLst>
      <p:ext uri="{BB962C8B-B14F-4D97-AF65-F5344CB8AC3E}">
        <p14:creationId xmlns:p14="http://schemas.microsoft.com/office/powerpoint/2010/main"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84212" y="485244"/>
            <a:ext cx="8534400" cy="1507067"/>
          </a:xfrm>
        </p:spPr>
        <p:txBody>
          <a:bodyPr>
            <a:normAutofit/>
          </a:bodyPr>
          <a:lstStyle/>
          <a:p>
            <a:pPr lvl="0"/>
            <a:r>
              <a:rPr lang="en-US" sz="4400" b="1" dirty="0"/>
              <a:t>USER NEEDS</a:t>
            </a:r>
            <a:br>
              <a:rPr lang="en-PH" sz="4400" b="1" dirty="0"/>
            </a:br>
            <a:endParaRPr lang="en-US" sz="4400" b="1" dirty="0"/>
          </a:p>
        </p:txBody>
      </p:sp>
      <p:grpSp>
        <p:nvGrpSpPr>
          <p:cNvPr id="4"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684212" y="1219200"/>
            <a:ext cx="10898188" cy="5167745"/>
          </a:xfrm>
        </p:spPr>
        <p:txBody>
          <a:bodyPr>
            <a:noAutofit/>
          </a:bodyPr>
          <a:lstStyle/>
          <a:p>
            <a:pPr fontAlgn="base"/>
            <a:r>
              <a:rPr lang="en-US" sz="2400" dirty="0">
                <a:solidFill>
                  <a:schemeClr val="tx1"/>
                </a:solidFill>
              </a:rPr>
              <a:t>People should have a better understanding of the importance of segregating garbage when disposing. </a:t>
            </a:r>
          </a:p>
          <a:p>
            <a:pPr fontAlgn="base"/>
            <a:r>
              <a:rPr lang="en-US" sz="2400" dirty="0">
                <a:solidFill>
                  <a:schemeClr val="tx1"/>
                </a:solidFill>
              </a:rPr>
              <a:t>People needs to have a much better plan on how to segregate garbage. </a:t>
            </a:r>
          </a:p>
          <a:p>
            <a:pPr fontAlgn="base"/>
            <a:r>
              <a:rPr lang="en-US" sz="2400" dirty="0">
                <a:solidFill>
                  <a:schemeClr val="tx1"/>
                </a:solidFill>
              </a:rPr>
              <a:t>A household needs to have at least three trash bins for their biodegradable, non-biodegradable, and recyclable waste. </a:t>
            </a:r>
          </a:p>
          <a:p>
            <a:pPr fontAlgn="base"/>
            <a:r>
              <a:rPr lang="en-US" sz="2400" dirty="0">
                <a:solidFill>
                  <a:schemeClr val="tx1"/>
                </a:solidFill>
              </a:rPr>
              <a:t>Every trash bin needs to have a label. </a:t>
            </a:r>
          </a:p>
          <a:p>
            <a:pPr fontAlgn="base"/>
            <a:r>
              <a:rPr lang="en-US" sz="2400" dirty="0">
                <a:solidFill>
                  <a:schemeClr val="tx1"/>
                </a:solidFill>
              </a:rPr>
              <a:t>Every public place needs to have a trash bins for biodegradable, non-biodegradable, and recyclable waste. </a:t>
            </a:r>
          </a:p>
          <a:p>
            <a:pPr>
              <a:buNone/>
            </a:pPr>
            <a:endParaRPr lang="en-US" sz="1600" dirty="0">
              <a:solidFill>
                <a:schemeClr val="tx1"/>
              </a:solidFill>
            </a:endParaRPr>
          </a:p>
        </p:txBody>
      </p:sp>
    </p:spTree>
    <p:extLst>
      <p:ext uri="{BB962C8B-B14F-4D97-AF65-F5344CB8AC3E}">
        <p14:creationId xmlns:p14="http://schemas.microsoft.com/office/powerpoint/2010/main"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98069" y="124695"/>
            <a:ext cx="8534400" cy="1507067"/>
          </a:xfrm>
        </p:spPr>
        <p:txBody>
          <a:bodyPr>
            <a:normAutofit/>
          </a:bodyPr>
          <a:lstStyle/>
          <a:p>
            <a:pPr lvl="0"/>
            <a:r>
              <a:rPr lang="en-US" sz="4400" b="1" dirty="0"/>
              <a:t>USER NEEDS</a:t>
            </a:r>
            <a:br>
              <a:rPr lang="en-PH" sz="4400" b="1" dirty="0"/>
            </a:br>
            <a:endParaRPr lang="en-US" sz="4400" b="1" dirty="0"/>
          </a:p>
        </p:txBody>
      </p:sp>
      <p:grpSp>
        <p:nvGrpSpPr>
          <p:cNvPr id="4"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684212" y="1399309"/>
            <a:ext cx="10898188" cy="5167745"/>
          </a:xfrm>
        </p:spPr>
        <p:txBody>
          <a:bodyPr>
            <a:noAutofit/>
          </a:bodyPr>
          <a:lstStyle/>
          <a:p>
            <a:pPr fontAlgn="base"/>
            <a:r>
              <a:rPr lang="en-US" sz="2400" dirty="0">
                <a:solidFill>
                  <a:schemeClr val="tx1"/>
                </a:solidFill>
              </a:rPr>
              <a:t>Trash bins needs to have a more engaging design to entice people to throw their garbage at the right place. </a:t>
            </a:r>
          </a:p>
          <a:p>
            <a:pPr fontAlgn="base"/>
            <a:r>
              <a:rPr lang="en-US" sz="2400" dirty="0">
                <a:solidFill>
                  <a:schemeClr val="tx1"/>
                </a:solidFill>
              </a:rPr>
              <a:t>People need to take advantage of the existing solutions that we already have.  </a:t>
            </a:r>
          </a:p>
          <a:p>
            <a:pPr fontAlgn="base"/>
            <a:r>
              <a:rPr lang="en-US" sz="2400" dirty="0">
                <a:solidFill>
                  <a:schemeClr val="tx1"/>
                </a:solidFill>
              </a:rPr>
              <a:t>People should have alternative trash bin with them whenever there’s no trash bin around. </a:t>
            </a:r>
          </a:p>
          <a:p>
            <a:pPr fontAlgn="base"/>
            <a:r>
              <a:rPr lang="en-US" sz="2400" dirty="0">
                <a:solidFill>
                  <a:schemeClr val="tx1"/>
                </a:solidFill>
              </a:rPr>
              <a:t>Every member of the household should be aware about the segregation of waste </a:t>
            </a:r>
          </a:p>
          <a:p>
            <a:pPr fontAlgn="base"/>
            <a:r>
              <a:rPr lang="en-US" sz="2400" dirty="0">
                <a:solidFill>
                  <a:schemeClr val="tx1"/>
                </a:solidFill>
              </a:rPr>
              <a:t>People need to be efficient on proper waste disposal such as single-use plastic and hazardous materials which could cause danger to our health and environment. </a:t>
            </a:r>
          </a:p>
          <a:p>
            <a:pPr fontAlgn="base"/>
            <a:r>
              <a:rPr lang="en-US" sz="2400" dirty="0">
                <a:solidFill>
                  <a:schemeClr val="tx1"/>
                </a:solidFill>
              </a:rPr>
              <a:t>Waste could be divided in several categories more than people have been familiar to. </a:t>
            </a:r>
          </a:p>
          <a:p>
            <a:pPr fontAlgn="base"/>
            <a:endParaRPr lang="en-US" sz="1600" dirty="0">
              <a:solidFill>
                <a:schemeClr val="tx1"/>
              </a:solidFill>
            </a:endParaRPr>
          </a:p>
        </p:txBody>
      </p:sp>
    </p:spTree>
    <p:extLst>
      <p:ext uri="{BB962C8B-B14F-4D97-AF65-F5344CB8AC3E}">
        <p14:creationId xmlns:p14="http://schemas.microsoft.com/office/powerpoint/2010/main"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OUR POINT OF VIEW</a:t>
            </a:r>
            <a:br>
              <a:rPr lang="en-PH" dirty="0"/>
            </a:br>
            <a:endParaRPr lang="en-US" dirty="0"/>
          </a:p>
        </p:txBody>
      </p:sp>
      <p:grpSp>
        <p:nvGrpSpPr>
          <p:cNvPr id="4"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684212" y="2068511"/>
            <a:ext cx="8534400" cy="4318434"/>
          </a:xfrm>
        </p:spPr>
        <p:txBody>
          <a:bodyPr>
            <a:noAutofit/>
          </a:bodyPr>
          <a:lstStyle/>
          <a:p>
            <a:pPr fontAlgn="base">
              <a:buNone/>
            </a:pPr>
            <a:r>
              <a:rPr lang="en-US" sz="1600" dirty="0"/>
              <a:t> </a:t>
            </a:r>
          </a:p>
          <a:p>
            <a:pPr fontAlgn="base"/>
            <a:r>
              <a:rPr lang="en-US" sz="2800" dirty="0">
                <a:solidFill>
                  <a:schemeClr val="tx1"/>
                </a:solidFill>
              </a:rPr>
              <a:t>Garbage? Why segregate it? Just automate it.</a:t>
            </a:r>
            <a:r>
              <a:rPr lang="en-US" sz="1600" dirty="0"/>
              <a:t> </a:t>
            </a:r>
          </a:p>
          <a:p>
            <a:pPr>
              <a:buNone/>
            </a:pPr>
            <a:endParaRPr lang="en-US" sz="1600" dirty="0">
              <a:solidFill>
                <a:schemeClr val="tx1"/>
              </a:solidFill>
            </a:endParaRPr>
          </a:p>
        </p:txBody>
      </p:sp>
    </p:spTree>
    <p:extLst>
      <p:ext uri="{BB962C8B-B14F-4D97-AF65-F5344CB8AC3E}">
        <p14:creationId xmlns:p14="http://schemas.microsoft.com/office/powerpoint/2010/main" val="382038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NEEDFINDING TALK</a:t>
            </a:r>
            <a:br>
              <a:rPr lang="en-PH" dirty="0"/>
            </a:br>
            <a:endParaRPr lang="en-US" dirty="0"/>
          </a:p>
        </p:txBody>
      </p:sp>
      <p:grpSp>
        <p:nvGrpSpPr>
          <p:cNvPr id="4"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684212" y="2068511"/>
            <a:ext cx="8534400" cy="4318434"/>
          </a:xfrm>
        </p:spPr>
        <p:txBody>
          <a:bodyPr>
            <a:noAutofit/>
          </a:bodyPr>
          <a:lstStyle/>
          <a:p>
            <a:pPr fontAlgn="base">
              <a:buNone/>
            </a:pPr>
            <a:r>
              <a:rPr lang="en-US" sz="1600" dirty="0"/>
              <a:t> </a:t>
            </a:r>
          </a:p>
          <a:p>
            <a:pPr lvl="0"/>
            <a:r>
              <a:rPr lang="en-US" sz="2800" dirty="0">
                <a:solidFill>
                  <a:schemeClr val="tx1"/>
                </a:solidFill>
              </a:rPr>
              <a:t>What activity did you choose to examine?</a:t>
            </a:r>
          </a:p>
          <a:p>
            <a:pPr marL="457200" lvl="1" indent="0">
              <a:buNone/>
            </a:pPr>
            <a:r>
              <a:rPr lang="en-US" sz="2400" dirty="0">
                <a:solidFill>
                  <a:schemeClr val="tx1"/>
                </a:solidFill>
              </a:rPr>
              <a:t>The activity that we chose to examine is the garbage disposal where we aim to identify if people are utilizing the concepts or solutions that we already have, and we also want to observe how every individual dispose their garbage.</a:t>
            </a:r>
          </a:p>
          <a:p>
            <a:pPr lvl="0"/>
            <a:r>
              <a:rPr lang="en-US" sz="2800" dirty="0">
                <a:solidFill>
                  <a:schemeClr val="tx1"/>
                </a:solidFill>
              </a:rPr>
              <a:t>How did you examine it, with what methods?</a:t>
            </a:r>
          </a:p>
          <a:p>
            <a:pPr marL="457200" lvl="1" indent="0">
              <a:buNone/>
            </a:pPr>
            <a:r>
              <a:rPr lang="en-US" sz="2400" dirty="0">
                <a:solidFill>
                  <a:schemeClr val="tx1"/>
                </a:solidFill>
              </a:rPr>
              <a:t> We asked the users some questions about how they dispose their garbage and we also observe the way they do it.</a:t>
            </a:r>
          </a:p>
          <a:p>
            <a:pPr>
              <a:buNone/>
            </a:pPr>
            <a:endParaRPr lang="en-US" sz="1600" dirty="0">
              <a:solidFill>
                <a:schemeClr val="tx1"/>
              </a:solidFill>
            </a:endParaRPr>
          </a:p>
        </p:txBody>
      </p:sp>
    </p:spTree>
    <p:extLst>
      <p:ext uri="{BB962C8B-B14F-4D97-AF65-F5344CB8AC3E}">
        <p14:creationId xmlns:p14="http://schemas.microsoft.com/office/powerpoint/2010/main" val="302713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NEEDFINDING TALK</a:t>
            </a:r>
            <a:br>
              <a:rPr lang="en-PH" dirty="0"/>
            </a:br>
            <a:endParaRPr lang="en-US" dirty="0"/>
          </a:p>
        </p:txBody>
      </p:sp>
      <p:grpSp>
        <p:nvGrpSpPr>
          <p:cNvPr id="4"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684212" y="1523784"/>
            <a:ext cx="8534400" cy="4318434"/>
          </a:xfrm>
        </p:spPr>
        <p:txBody>
          <a:bodyPr>
            <a:noAutofit/>
          </a:bodyPr>
          <a:lstStyle/>
          <a:p>
            <a:pPr fontAlgn="base">
              <a:buNone/>
            </a:pPr>
            <a:endParaRPr lang="en-US" sz="1600" dirty="0"/>
          </a:p>
          <a:p>
            <a:pPr lvl="0"/>
            <a:r>
              <a:rPr lang="en-US" sz="2800" dirty="0">
                <a:solidFill>
                  <a:schemeClr val="tx1"/>
                </a:solidFill>
              </a:rPr>
              <a:t>What major insights or breakdowns did you discover?</a:t>
            </a:r>
          </a:p>
          <a:p>
            <a:pPr marL="0" indent="0">
              <a:buNone/>
            </a:pPr>
            <a:r>
              <a:rPr lang="en-US" sz="2800" dirty="0">
                <a:solidFill>
                  <a:schemeClr val="tx1"/>
                </a:solidFill>
              </a:rPr>
              <a:t>	We noticed the users were aware and able to comply in segregation of waste and segregation of wastes at home reduces the pollution rates and the spaces that it occupies in the landfill/ material recovery facility. Some of breakdowns are lack of trash bins in household, inconsistency to maintain the segregation of waste, lack of trash bin in public places</a:t>
            </a:r>
            <a:endParaRPr lang="en-US" dirty="0">
              <a:solidFill>
                <a:schemeClr val="tx1"/>
              </a:solidFill>
            </a:endParaRPr>
          </a:p>
        </p:txBody>
      </p:sp>
    </p:spTree>
    <p:extLst>
      <p:ext uri="{BB962C8B-B14F-4D97-AF65-F5344CB8AC3E}">
        <p14:creationId xmlns:p14="http://schemas.microsoft.com/office/powerpoint/2010/main" val="385021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D15B-1DD1-49FD-8612-6A8A096DAC43}"/>
              </a:ext>
            </a:extLst>
          </p:cNvPr>
          <p:cNvSpPr>
            <a:spLocks noGrp="1"/>
          </p:cNvSpPr>
          <p:nvPr>
            <p:ph type="title"/>
          </p:nvPr>
        </p:nvSpPr>
        <p:spPr>
          <a:xfrm>
            <a:off x="684212" y="485244"/>
            <a:ext cx="8534400" cy="1507067"/>
          </a:xfrm>
        </p:spPr>
        <p:txBody>
          <a:bodyPr>
            <a:normAutofit/>
          </a:bodyPr>
          <a:lstStyle/>
          <a:p>
            <a:pPr lvl="0"/>
            <a:r>
              <a:rPr lang="en-PH" sz="4400" b="1" dirty="0"/>
              <a:t>NEEDFINDING TALK</a:t>
            </a:r>
            <a:br>
              <a:rPr lang="en-PH" dirty="0"/>
            </a:br>
            <a:endParaRPr lang="en-US" dirty="0"/>
          </a:p>
        </p:txBody>
      </p:sp>
      <p:grpSp>
        <p:nvGrpSpPr>
          <p:cNvPr id="4"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20F277D-DF09-48E5-9655-AE4F461D3139}"/>
              </a:ext>
            </a:extLst>
          </p:cNvPr>
          <p:cNvSpPr>
            <a:spLocks noGrp="1"/>
          </p:cNvSpPr>
          <p:nvPr>
            <p:ph idx="1"/>
          </p:nvPr>
        </p:nvSpPr>
        <p:spPr>
          <a:xfrm>
            <a:off x="803541" y="1523784"/>
            <a:ext cx="8534400" cy="4318434"/>
          </a:xfrm>
        </p:spPr>
        <p:txBody>
          <a:bodyPr>
            <a:noAutofit/>
          </a:bodyPr>
          <a:lstStyle/>
          <a:p>
            <a:pPr lvl="0"/>
            <a:r>
              <a:rPr lang="en-US" sz="2800" dirty="0">
                <a:solidFill>
                  <a:schemeClr val="tx1"/>
                </a:solidFill>
              </a:rPr>
              <a:t>What promising unmet needs were identified as a result?</a:t>
            </a:r>
          </a:p>
          <a:p>
            <a:r>
              <a:rPr lang="en-US" sz="2800" dirty="0">
                <a:solidFill>
                  <a:schemeClr val="tx1"/>
                </a:solidFill>
              </a:rPr>
              <a:t>The most promising needs that we identified as a result is lack of waste segregation trash bins in households and public place resulting in improper segregation of waste that was supposed to be managed before it goes to material recovery facilities and landfills</a:t>
            </a:r>
            <a:endParaRPr lang="en-US" dirty="0">
              <a:solidFill>
                <a:schemeClr val="tx1"/>
              </a:solidFill>
            </a:endParaRPr>
          </a:p>
        </p:txBody>
      </p:sp>
    </p:spTree>
    <p:extLst>
      <p:ext uri="{BB962C8B-B14F-4D97-AF65-F5344CB8AC3E}">
        <p14:creationId xmlns:p14="http://schemas.microsoft.com/office/powerpoint/2010/main" val="312395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485244"/>
            <a:ext cx="8534400" cy="1507067"/>
          </a:xfrm>
        </p:spPr>
        <p:txBody>
          <a:bodyPr>
            <a:normAutofit/>
          </a:bodyPr>
          <a:lstStyle/>
          <a:p>
            <a:r>
              <a:rPr lang="en-PH" b="1"/>
              <a:t>Garbage disposal</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p:cNvSpPr>
            <a:spLocks noGrp="1"/>
          </p:cNvSpPr>
          <p:nvPr>
            <p:ph idx="1"/>
          </p:nvPr>
        </p:nvSpPr>
        <p:spPr>
          <a:xfrm>
            <a:off x="684212" y="2068511"/>
            <a:ext cx="8534400" cy="3615267"/>
          </a:xfrm>
        </p:spPr>
        <p:txBody>
          <a:bodyPr>
            <a:normAutofit/>
          </a:bodyPr>
          <a:lstStyle/>
          <a:p>
            <a:pPr marL="0" indent="0">
              <a:buNone/>
            </a:pPr>
            <a:r>
              <a:rPr lang="en-US">
                <a:solidFill>
                  <a:schemeClr val="tx1"/>
                </a:solidFill>
              </a:rPr>
              <a:t>Every day, we have to deal with different type of garbage because every product that we use comes with a garbage especially for a third world country like us, we are using a lot of single use and disposable products. Therefore, we can say that garbage is part of our daily lives whether we like it or not. Many of the garbage that ends up in landfills or oceans were not properly segregated. </a:t>
            </a:r>
            <a:endParaRPr lang="en-PH">
              <a:solidFill>
                <a:schemeClr val="tx1"/>
              </a:solidFill>
            </a:endParaRPr>
          </a:p>
          <a:p>
            <a:pPr marL="0" indent="0">
              <a:buNone/>
            </a:pPr>
            <a:endParaRPr lang="en-PH">
              <a:solidFill>
                <a:schemeClr val="tx1"/>
              </a:solidFill>
            </a:endParaRPr>
          </a:p>
        </p:txBody>
      </p:sp>
    </p:spTree>
    <p:extLst>
      <p:ext uri="{BB962C8B-B14F-4D97-AF65-F5344CB8AC3E}">
        <p14:creationId xmlns:p14="http://schemas.microsoft.com/office/powerpoint/2010/main" val="585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485244"/>
            <a:ext cx="8534400" cy="1507067"/>
          </a:xfrm>
        </p:spPr>
        <p:txBody>
          <a:bodyPr>
            <a:normAutofit/>
          </a:bodyPr>
          <a:lstStyle/>
          <a:p>
            <a:r>
              <a:rPr lang="en-PH" b="1"/>
              <a:t>User observation</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p:cNvSpPr>
            <a:spLocks noGrp="1"/>
          </p:cNvSpPr>
          <p:nvPr>
            <p:ph idx="1"/>
          </p:nvPr>
        </p:nvSpPr>
        <p:spPr>
          <a:xfrm>
            <a:off x="684212" y="2068511"/>
            <a:ext cx="8534400" cy="3615267"/>
          </a:xfrm>
        </p:spPr>
        <p:txBody>
          <a:bodyPr>
            <a:normAutofit/>
          </a:bodyPr>
          <a:lstStyle/>
          <a:p>
            <a:pPr marL="0" indent="0">
              <a:buNone/>
            </a:pPr>
            <a:r>
              <a:rPr lang="en-US" b="1" dirty="0">
                <a:solidFill>
                  <a:schemeClr val="tx1"/>
                </a:solidFill>
              </a:rPr>
              <a:t>Questions:</a:t>
            </a:r>
            <a:endParaRPr lang="en-PH" dirty="0">
              <a:solidFill>
                <a:schemeClr val="tx1"/>
              </a:solidFill>
            </a:endParaRPr>
          </a:p>
          <a:p>
            <a:pPr lvl="0"/>
            <a:r>
              <a:rPr lang="en-US" dirty="0">
                <a:solidFill>
                  <a:schemeClr val="tx1"/>
                </a:solidFill>
              </a:rPr>
              <a:t>What type of garbage do you usually dispose? (Biodegradable or Non-biodegradable)</a:t>
            </a:r>
            <a:endParaRPr lang="en-PH" dirty="0">
              <a:solidFill>
                <a:schemeClr val="tx1"/>
              </a:solidFill>
            </a:endParaRPr>
          </a:p>
          <a:p>
            <a:pPr lvl="0"/>
            <a:r>
              <a:rPr lang="en-US" dirty="0">
                <a:solidFill>
                  <a:schemeClr val="tx1"/>
                </a:solidFill>
              </a:rPr>
              <a:t>How often do you dispose your garbage?</a:t>
            </a:r>
            <a:endParaRPr lang="en-PH" dirty="0">
              <a:solidFill>
                <a:schemeClr val="tx1"/>
              </a:solidFill>
            </a:endParaRPr>
          </a:p>
          <a:p>
            <a:pPr lvl="0"/>
            <a:r>
              <a:rPr lang="en-US" dirty="0">
                <a:solidFill>
                  <a:schemeClr val="tx1"/>
                </a:solidFill>
              </a:rPr>
              <a:t>Do you dispose your garbage properly? </a:t>
            </a:r>
            <a:endParaRPr lang="en-PH" dirty="0">
              <a:solidFill>
                <a:schemeClr val="tx1"/>
              </a:solidFill>
            </a:endParaRPr>
          </a:p>
          <a:p>
            <a:endParaRPr lang="en-PH" dirty="0">
              <a:solidFill>
                <a:schemeClr val="tx1"/>
              </a:solidFill>
            </a:endParaRPr>
          </a:p>
        </p:txBody>
      </p:sp>
    </p:spTree>
    <p:extLst>
      <p:ext uri="{BB962C8B-B14F-4D97-AF65-F5344CB8AC3E}">
        <p14:creationId xmlns:p14="http://schemas.microsoft.com/office/powerpoint/2010/main" val="3995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485244"/>
            <a:ext cx="8534400" cy="1507067"/>
          </a:xfrm>
        </p:spPr>
        <p:txBody>
          <a:bodyPr>
            <a:normAutofit/>
          </a:bodyPr>
          <a:lstStyle/>
          <a:p>
            <a:r>
              <a:rPr lang="en-PH" b="1"/>
              <a:t>User observation</a:t>
            </a:r>
            <a:endParaRPr lang="en-PH"/>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p:cNvSpPr>
            <a:spLocks noGrp="1"/>
          </p:cNvSpPr>
          <p:nvPr>
            <p:ph idx="1"/>
          </p:nvPr>
        </p:nvSpPr>
        <p:spPr>
          <a:xfrm>
            <a:off x="684212" y="2068511"/>
            <a:ext cx="8534400" cy="3615267"/>
          </a:xfrm>
        </p:spPr>
        <p:txBody>
          <a:bodyPr>
            <a:normAutofit/>
          </a:bodyPr>
          <a:lstStyle/>
          <a:p>
            <a:pPr marL="0" indent="0">
              <a:buNone/>
            </a:pPr>
            <a:r>
              <a:rPr lang="en-US" b="1" dirty="0">
                <a:solidFill>
                  <a:schemeClr val="tx1"/>
                </a:solidFill>
              </a:rPr>
              <a:t>Questions:</a:t>
            </a:r>
            <a:endParaRPr lang="en-US" dirty="0">
              <a:solidFill>
                <a:schemeClr val="tx1"/>
              </a:solidFill>
            </a:endParaRPr>
          </a:p>
          <a:p>
            <a:pPr lvl="0"/>
            <a:r>
              <a:rPr lang="en-US" dirty="0">
                <a:solidFill>
                  <a:schemeClr val="tx1"/>
                </a:solidFill>
              </a:rPr>
              <a:t>Can you describe how you dispose a garbage? (If the user says that he/she properly segregates it, ask why and how’s the experience, if not ask why)</a:t>
            </a:r>
            <a:endParaRPr lang="en-PH" dirty="0">
              <a:solidFill>
                <a:schemeClr val="tx1"/>
              </a:solidFill>
            </a:endParaRPr>
          </a:p>
          <a:p>
            <a:pPr lvl="0"/>
            <a:r>
              <a:rPr lang="en-US" dirty="0">
                <a:solidFill>
                  <a:schemeClr val="tx1"/>
                </a:solidFill>
              </a:rPr>
              <a:t>Did you encounter some waste in your surroundings that wasn’t dispose properly? (If the user says he/she encounter, ask what he/she do and how’s the experience)</a:t>
            </a:r>
            <a:endParaRPr lang="en-PH" dirty="0">
              <a:solidFill>
                <a:schemeClr val="tx1"/>
              </a:solidFill>
            </a:endParaRPr>
          </a:p>
          <a:p>
            <a:pPr lvl="0"/>
            <a:r>
              <a:rPr lang="en-US" dirty="0">
                <a:solidFill>
                  <a:schemeClr val="tx1"/>
                </a:solidFill>
              </a:rPr>
              <a:t>If you were given a chance to design a trash bin based on your preferences, how would it look like?</a:t>
            </a:r>
            <a:endParaRPr lang="en-PH" dirty="0">
              <a:solidFill>
                <a:schemeClr val="tx1"/>
              </a:solidFill>
            </a:endParaRPr>
          </a:p>
          <a:p>
            <a:pPr marL="0" indent="0">
              <a:buNone/>
            </a:pPr>
            <a:endParaRPr lang="en-PH" dirty="0">
              <a:solidFill>
                <a:schemeClr val="tx1"/>
              </a:solidFill>
            </a:endParaRPr>
          </a:p>
        </p:txBody>
      </p:sp>
    </p:spTree>
    <p:extLst>
      <p:ext uri="{BB962C8B-B14F-4D97-AF65-F5344CB8AC3E}">
        <p14:creationId xmlns:p14="http://schemas.microsoft.com/office/powerpoint/2010/main" val="60349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4212" y="197697"/>
            <a:ext cx="8534400" cy="1507067"/>
          </a:xfrm>
        </p:spPr>
        <p:txBody>
          <a:bodyPr>
            <a:normAutofit/>
          </a:bodyPr>
          <a:lstStyle/>
          <a:p>
            <a:r>
              <a:rPr lang="en-PH" dirty="0"/>
              <a:t>User #1</a:t>
            </a:r>
          </a:p>
        </p:txBody>
      </p:sp>
      <p:grpSp>
        <p:nvGrpSpPr>
          <p:cNvPr id="17" name="Group 1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6" name="Picture 6" descr="A boy is preparing food in a kitchen&#10;&#10;Description generated with high confidence">
            <a:extLst>
              <a:ext uri="{FF2B5EF4-FFF2-40B4-BE49-F238E27FC236}">
                <a16:creationId xmlns:a16="http://schemas.microsoft.com/office/drawing/2014/main" id="{4AB27851-8BCE-4E8D-957E-D06F8B3D4B0E}"/>
              </a:ext>
            </a:extLst>
          </p:cNvPr>
          <p:cNvPicPr>
            <a:picLocks noGrp="1" noChangeAspect="1"/>
          </p:cNvPicPr>
          <p:nvPr>
            <p:ph idx="1"/>
          </p:nvPr>
        </p:nvPicPr>
        <p:blipFill>
          <a:blip r:embed="rId2"/>
          <a:stretch>
            <a:fillRect/>
          </a:stretch>
        </p:blipFill>
        <p:spPr>
          <a:xfrm>
            <a:off x="677083" y="1579681"/>
            <a:ext cx="3257789" cy="4319757"/>
          </a:xfrm>
          <a:prstGeom prst="rect">
            <a:avLst/>
          </a:prstGeom>
        </p:spPr>
      </p:pic>
      <p:sp>
        <p:nvSpPr>
          <p:cNvPr id="8" name="TextBox 7">
            <a:extLst>
              <a:ext uri="{FF2B5EF4-FFF2-40B4-BE49-F238E27FC236}">
                <a16:creationId xmlns:a16="http://schemas.microsoft.com/office/drawing/2014/main" id="{5E7B1C69-6530-49CF-8016-65FDE5120E38}"/>
              </a:ext>
            </a:extLst>
          </p:cNvPr>
          <p:cNvSpPr txBox="1"/>
          <p:nvPr/>
        </p:nvSpPr>
        <p:spPr>
          <a:xfrm>
            <a:off x="4235570" y="1748287"/>
            <a:ext cx="653882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t>Nancy Martinez</a:t>
            </a:r>
          </a:p>
          <a:p>
            <a:pPr marL="285750" indent="-285750">
              <a:buFont typeface="Arial"/>
              <a:buChar char="•"/>
            </a:pPr>
            <a:r>
              <a:rPr lang="en-US" sz="2800" dirty="0"/>
              <a:t>Occupation: full-time security guard</a:t>
            </a:r>
          </a:p>
          <a:p>
            <a:pPr marL="457200" indent="-457200">
              <a:buFont typeface="Arial"/>
              <a:buChar char="•"/>
            </a:pPr>
            <a:r>
              <a:rPr lang="en-US" sz="2800" dirty="0"/>
              <a:t>Photo was taken at Nancy's house</a:t>
            </a:r>
          </a:p>
        </p:txBody>
      </p:sp>
    </p:spTree>
    <p:extLst>
      <p:ext uri="{BB962C8B-B14F-4D97-AF65-F5344CB8AC3E}">
        <p14:creationId xmlns:p14="http://schemas.microsoft.com/office/powerpoint/2010/main" val="25133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DA528-B32E-4794-AE13-2936227A31B5}"/>
              </a:ext>
            </a:extLst>
          </p:cNvPr>
          <p:cNvSpPr>
            <a:spLocks noGrp="1"/>
          </p:cNvSpPr>
          <p:nvPr>
            <p:ph type="title"/>
          </p:nvPr>
        </p:nvSpPr>
        <p:spPr>
          <a:xfrm>
            <a:off x="684212" y="485244"/>
            <a:ext cx="8534400" cy="1507067"/>
          </a:xfrm>
        </p:spPr>
        <p:txBody>
          <a:bodyPr>
            <a:normAutofit/>
          </a:bodyPr>
          <a:lstStyle/>
          <a:p>
            <a:r>
              <a:rPr lang="en-US" dirty="0"/>
              <a:t>USER #2</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4" name="Picture 4" descr="A picture containing person, wall, indoor, ground&#10;&#10;Description generated with very high confidence">
            <a:extLst>
              <a:ext uri="{FF2B5EF4-FFF2-40B4-BE49-F238E27FC236}">
                <a16:creationId xmlns:a16="http://schemas.microsoft.com/office/drawing/2014/main" id="{BC9C740A-6323-4D16-8F51-2014E01A20A7}"/>
              </a:ext>
            </a:extLst>
          </p:cNvPr>
          <p:cNvPicPr>
            <a:picLocks noGrp="1" noChangeAspect="1"/>
          </p:cNvPicPr>
          <p:nvPr>
            <p:ph idx="1"/>
          </p:nvPr>
        </p:nvPicPr>
        <p:blipFill>
          <a:blip r:embed="rId2"/>
          <a:stretch>
            <a:fillRect/>
          </a:stretch>
        </p:blipFill>
        <p:spPr>
          <a:xfrm>
            <a:off x="686129" y="1867228"/>
            <a:ext cx="2678979" cy="4247870"/>
          </a:xfrm>
          <a:prstGeom prst="rect">
            <a:avLst/>
          </a:prstGeom>
        </p:spPr>
      </p:pic>
      <p:sp>
        <p:nvSpPr>
          <p:cNvPr id="16" name="TextBox 15"/>
          <p:cNvSpPr txBox="1"/>
          <p:nvPr/>
        </p:nvSpPr>
        <p:spPr>
          <a:xfrm>
            <a:off x="3893127" y="1981200"/>
            <a:ext cx="4585855" cy="3539430"/>
          </a:xfrm>
          <a:prstGeom prst="rect">
            <a:avLst/>
          </a:prstGeom>
          <a:noFill/>
        </p:spPr>
        <p:txBody>
          <a:bodyPr wrap="square" rtlCol="0">
            <a:spAutoFit/>
          </a:bodyPr>
          <a:lstStyle/>
          <a:p>
            <a:pPr>
              <a:buFont typeface="Arial" pitchFamily="34" charset="0"/>
              <a:buChar char="•"/>
            </a:pPr>
            <a:r>
              <a:rPr lang="en-US" sz="2800" dirty="0"/>
              <a:t>Ivy Rochelle Reyes</a:t>
            </a:r>
          </a:p>
          <a:p>
            <a:pPr>
              <a:buFont typeface="Arial" pitchFamily="34" charset="0"/>
              <a:buChar char="•"/>
            </a:pPr>
            <a:r>
              <a:rPr lang="en-US" sz="2800" dirty="0"/>
              <a:t>Senior high school student (STEM)</a:t>
            </a:r>
          </a:p>
          <a:p>
            <a:pPr>
              <a:buFont typeface="Arial" pitchFamily="34" charset="0"/>
              <a:buChar char="•"/>
            </a:pPr>
            <a:r>
              <a:rPr lang="en-US" sz="2800" dirty="0"/>
              <a:t>Photo was taken at Senator </a:t>
            </a:r>
            <a:r>
              <a:rPr lang="en-US" sz="2800" dirty="0" err="1"/>
              <a:t>Renato</a:t>
            </a:r>
            <a:r>
              <a:rPr lang="en-US" sz="2800" dirty="0"/>
              <a:t> </a:t>
            </a:r>
            <a:r>
              <a:rPr lang="en-US" sz="2800" dirty="0" err="1"/>
              <a:t>Companero</a:t>
            </a:r>
            <a:r>
              <a:rPr lang="en-US" sz="2800" dirty="0"/>
              <a:t> </a:t>
            </a:r>
            <a:r>
              <a:rPr lang="en-US" sz="2800" dirty="0" err="1"/>
              <a:t>Cayetano</a:t>
            </a:r>
            <a:r>
              <a:rPr lang="en-US" sz="2800" dirty="0"/>
              <a:t> Memorial Science and Technology High School</a:t>
            </a:r>
          </a:p>
        </p:txBody>
      </p:sp>
    </p:spTree>
    <p:extLst>
      <p:ext uri="{BB962C8B-B14F-4D97-AF65-F5344CB8AC3E}">
        <p14:creationId xmlns:p14="http://schemas.microsoft.com/office/powerpoint/2010/main" val="122804856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wipe(down)">
                                      <p:cBhvr>
                                        <p:cTn id="18" dur="500"/>
                                        <p:tgtEl>
                                          <p:spTgt spid="16">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Effect transition="in" filter="wipe(down)">
                                      <p:cBhvr>
                                        <p:cTn id="21" dur="500"/>
                                        <p:tgtEl>
                                          <p:spTgt spid="16">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
                                            <p:txEl>
                                              <p:pRg st="2" end="2"/>
                                            </p:txEl>
                                          </p:spTgt>
                                        </p:tgtEl>
                                        <p:attrNameLst>
                                          <p:attrName>style.visibility</p:attrName>
                                        </p:attrNameLst>
                                      </p:cBhvr>
                                      <p:to>
                                        <p:strVal val="visible"/>
                                      </p:to>
                                    </p:set>
                                    <p:animEffect transition="in" filter="wipe(down)">
                                      <p:cBhvr>
                                        <p:cTn id="24"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AF20F-076B-41AB-9403-EAAAC1FA9955}"/>
              </a:ext>
            </a:extLst>
          </p:cNvPr>
          <p:cNvSpPr>
            <a:spLocks noGrp="1"/>
          </p:cNvSpPr>
          <p:nvPr>
            <p:ph type="title"/>
          </p:nvPr>
        </p:nvSpPr>
        <p:spPr>
          <a:xfrm>
            <a:off x="684212" y="485244"/>
            <a:ext cx="8534400" cy="1507067"/>
          </a:xfrm>
        </p:spPr>
        <p:txBody>
          <a:bodyPr>
            <a:normAutofit/>
          </a:bodyPr>
          <a:lstStyle/>
          <a:p>
            <a:r>
              <a:rPr lang="en-US" dirty="0"/>
              <a:t>USER #3</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pic>
        <p:nvPicPr>
          <p:cNvPr id="16" name="Content Placeholder 15" descr="A person standing in a room&#10;&#10;Description automatically generated"/>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58723" y="1814947"/>
            <a:ext cx="3289823" cy="4242378"/>
          </a:xfrm>
          <a:prstGeom prst="rect">
            <a:avLst/>
          </a:prstGeom>
        </p:spPr>
      </p:pic>
      <p:sp>
        <p:nvSpPr>
          <p:cNvPr id="17" name="TextBox 16"/>
          <p:cNvSpPr txBox="1"/>
          <p:nvPr/>
        </p:nvSpPr>
        <p:spPr>
          <a:xfrm>
            <a:off x="4544291" y="1981200"/>
            <a:ext cx="4544291" cy="1815882"/>
          </a:xfrm>
          <a:prstGeom prst="rect">
            <a:avLst/>
          </a:prstGeom>
          <a:noFill/>
        </p:spPr>
        <p:txBody>
          <a:bodyPr wrap="square" rtlCol="0">
            <a:spAutoFit/>
          </a:bodyPr>
          <a:lstStyle/>
          <a:p>
            <a:pPr>
              <a:buFont typeface="Arial" pitchFamily="34" charset="0"/>
              <a:buChar char="•"/>
            </a:pPr>
            <a:r>
              <a:rPr lang="en-US" sz="2800" dirty="0"/>
              <a:t>Frances </a:t>
            </a:r>
            <a:r>
              <a:rPr lang="en-US" sz="2800" dirty="0" err="1"/>
              <a:t>Abengaña</a:t>
            </a:r>
            <a:endParaRPr lang="en-US" sz="2800" dirty="0"/>
          </a:p>
          <a:p>
            <a:pPr>
              <a:buFont typeface="Arial" pitchFamily="34" charset="0"/>
              <a:buChar char="•"/>
            </a:pPr>
            <a:r>
              <a:rPr lang="en-US" sz="2800" dirty="0"/>
              <a:t>College student (ABMA)</a:t>
            </a:r>
          </a:p>
          <a:p>
            <a:pPr>
              <a:buFont typeface="Arial" pitchFamily="34" charset="0"/>
              <a:buChar char="•"/>
            </a:pPr>
            <a:r>
              <a:rPr lang="en-US" sz="2800" dirty="0"/>
              <a:t>Photo was taken at Asia Pacific College</a:t>
            </a:r>
          </a:p>
        </p:txBody>
      </p:sp>
    </p:spTree>
    <p:extLst>
      <p:ext uri="{BB962C8B-B14F-4D97-AF65-F5344CB8AC3E}">
        <p14:creationId xmlns:p14="http://schemas.microsoft.com/office/powerpoint/2010/main" val="3212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 calcmode="lin" valueType="num">
                                      <p:cBhvr additive="base">
                                        <p:cTn id="22"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7">
                                            <p:txEl>
                                              <p:pRg st="2" end="2"/>
                                            </p:txEl>
                                          </p:spTgt>
                                        </p:tgtEl>
                                        <p:attrNameLst>
                                          <p:attrName>style.visibility</p:attrName>
                                        </p:attrNameLst>
                                      </p:cBhvr>
                                      <p:to>
                                        <p:strVal val="visible"/>
                                      </p:to>
                                    </p:set>
                                    <p:anim calcmode="lin" valueType="num">
                                      <p:cBhvr additive="base">
                                        <p:cTn id="26"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668C6-A941-47F6-BD92-4041156B3CA5}"/>
              </a:ext>
            </a:extLst>
          </p:cNvPr>
          <p:cNvSpPr>
            <a:spLocks noGrp="1"/>
          </p:cNvSpPr>
          <p:nvPr>
            <p:ph type="title"/>
          </p:nvPr>
        </p:nvSpPr>
        <p:spPr>
          <a:xfrm>
            <a:off x="684212" y="609939"/>
            <a:ext cx="8534400" cy="1507067"/>
          </a:xfrm>
        </p:spPr>
        <p:txBody>
          <a:bodyPr>
            <a:normAutofit fontScale="90000"/>
          </a:bodyPr>
          <a:lstStyle/>
          <a:p>
            <a:pPr marL="0" indent="0"/>
            <a:br>
              <a:rPr lang="en-PH" dirty="0"/>
            </a:br>
            <a:r>
              <a:rPr lang="en-US" dirty="0"/>
              <a:t>What type of garbage do you usually dispose? (Biodegradable or Non-biodegradable)</a:t>
            </a:r>
            <a:br>
              <a:rPr lang="en-PH" dirty="0"/>
            </a:b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D5D85E0-E98F-4510-B234-C7A665F56F91}"/>
              </a:ext>
            </a:extLst>
          </p:cNvPr>
          <p:cNvSpPr>
            <a:spLocks noGrp="1"/>
          </p:cNvSpPr>
          <p:nvPr>
            <p:ph idx="1"/>
          </p:nvPr>
        </p:nvSpPr>
        <p:spPr>
          <a:xfrm>
            <a:off x="684212" y="2276336"/>
            <a:ext cx="8534400" cy="3615267"/>
          </a:xfrm>
        </p:spPr>
        <p:txBody>
          <a:bodyPr>
            <a:normAutofit fontScale="77500" lnSpcReduction="20000"/>
          </a:bodyPr>
          <a:lstStyle/>
          <a:p>
            <a:endParaRPr lang="en-US" sz="2400" dirty="0">
              <a:solidFill>
                <a:schemeClr val="tx1"/>
              </a:solidFill>
            </a:endParaRPr>
          </a:p>
          <a:p>
            <a:r>
              <a:rPr lang="en-US" sz="3300" dirty="0">
                <a:solidFill>
                  <a:schemeClr val="tx1"/>
                </a:solidFill>
              </a:rPr>
              <a:t>User #1</a:t>
            </a:r>
          </a:p>
          <a:p>
            <a:pPr>
              <a:buNone/>
            </a:pPr>
            <a:r>
              <a:rPr lang="en-US" sz="3300" dirty="0">
                <a:solidFill>
                  <a:schemeClr val="tx1"/>
                </a:solidFill>
              </a:rPr>
              <a:t>	She usually disposes biodegradable waste more than residual waste.</a:t>
            </a:r>
          </a:p>
          <a:p>
            <a:r>
              <a:rPr lang="en-US" sz="3300" dirty="0">
                <a:solidFill>
                  <a:schemeClr val="tx1"/>
                </a:solidFill>
              </a:rPr>
              <a:t>User #2</a:t>
            </a:r>
          </a:p>
          <a:p>
            <a:pPr>
              <a:buNone/>
            </a:pPr>
            <a:r>
              <a:rPr lang="en-US" sz="3300" dirty="0">
                <a:solidFill>
                  <a:schemeClr val="tx1"/>
                </a:solidFill>
              </a:rPr>
              <a:t>	In most cases, she disposes biodegradable waste. </a:t>
            </a:r>
          </a:p>
          <a:p>
            <a:r>
              <a:rPr lang="en-US" sz="3300" dirty="0">
                <a:solidFill>
                  <a:schemeClr val="tx1"/>
                </a:solidFill>
              </a:rPr>
              <a:t>User #3</a:t>
            </a:r>
          </a:p>
          <a:p>
            <a:pPr>
              <a:buNone/>
            </a:pPr>
            <a:r>
              <a:rPr lang="en-US" sz="3300" dirty="0">
                <a:solidFill>
                  <a:schemeClr val="tx1"/>
                </a:solidFill>
              </a:rPr>
              <a:t>	She usually disposes biodegradable waste.</a:t>
            </a:r>
          </a:p>
          <a:p>
            <a:pPr>
              <a:buNone/>
            </a:pPr>
            <a:endParaRPr lang="en-US" dirty="0">
              <a:solidFill>
                <a:schemeClr val="tx1"/>
              </a:solidFill>
            </a:endParaRPr>
          </a:p>
        </p:txBody>
      </p:sp>
    </p:spTree>
    <p:extLst>
      <p:ext uri="{BB962C8B-B14F-4D97-AF65-F5344CB8AC3E}">
        <p14:creationId xmlns:p14="http://schemas.microsoft.com/office/powerpoint/2010/main" val="23275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CDFD3-BDA9-4141-96C1-98ED4F1F8653}"/>
              </a:ext>
            </a:extLst>
          </p:cNvPr>
          <p:cNvSpPr>
            <a:spLocks noGrp="1"/>
          </p:cNvSpPr>
          <p:nvPr>
            <p:ph type="title"/>
          </p:nvPr>
        </p:nvSpPr>
        <p:spPr>
          <a:xfrm>
            <a:off x="684212" y="485244"/>
            <a:ext cx="8534400" cy="1507067"/>
          </a:xfrm>
        </p:spPr>
        <p:txBody>
          <a:bodyPr>
            <a:normAutofit fontScale="90000"/>
          </a:bodyPr>
          <a:lstStyle/>
          <a:p>
            <a:pPr lvl="0"/>
            <a:r>
              <a:rPr lang="en-US" dirty="0"/>
              <a:t>How often do you dispose your garbage?</a:t>
            </a:r>
            <a:br>
              <a:rPr lang="en-PH" dirty="0"/>
            </a:br>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740AA42A-BB99-4E22-98E4-F78DD780021F}"/>
              </a:ext>
            </a:extLst>
          </p:cNvPr>
          <p:cNvSpPr>
            <a:spLocks noGrp="1"/>
          </p:cNvSpPr>
          <p:nvPr>
            <p:ph idx="1"/>
          </p:nvPr>
        </p:nvSpPr>
        <p:spPr>
          <a:xfrm>
            <a:off x="684212" y="2068511"/>
            <a:ext cx="8534400" cy="3615267"/>
          </a:xfrm>
        </p:spPr>
        <p:txBody>
          <a:bodyPr>
            <a:noAutofit/>
          </a:bodyPr>
          <a:lstStyle/>
          <a:p>
            <a:r>
              <a:rPr lang="en-US" sz="2400" dirty="0">
                <a:solidFill>
                  <a:schemeClr val="tx1"/>
                </a:solidFill>
              </a:rPr>
              <a:t>User #1</a:t>
            </a:r>
          </a:p>
          <a:p>
            <a:pPr>
              <a:buNone/>
            </a:pPr>
            <a:r>
              <a:rPr lang="en-US" sz="2400" dirty="0">
                <a:solidFill>
                  <a:schemeClr val="tx1"/>
                </a:solidFill>
              </a:rPr>
              <a:t>	She often disposes waste after taking her daily meal. </a:t>
            </a:r>
          </a:p>
          <a:p>
            <a:r>
              <a:rPr lang="en-US" sz="2400" dirty="0">
                <a:solidFill>
                  <a:schemeClr val="tx1"/>
                </a:solidFill>
              </a:rPr>
              <a:t>User #2</a:t>
            </a:r>
          </a:p>
          <a:p>
            <a:pPr>
              <a:buNone/>
            </a:pPr>
            <a:r>
              <a:rPr lang="en-US" sz="2400" dirty="0">
                <a:solidFill>
                  <a:schemeClr val="tx1"/>
                </a:solidFill>
              </a:rPr>
              <a:t>	She disposes garbage approximately 10 times a day</a:t>
            </a:r>
          </a:p>
          <a:p>
            <a:r>
              <a:rPr lang="en-US" sz="2400" dirty="0">
                <a:solidFill>
                  <a:schemeClr val="tx1"/>
                </a:solidFill>
              </a:rPr>
              <a:t>User #3</a:t>
            </a:r>
          </a:p>
          <a:p>
            <a:pPr>
              <a:buNone/>
            </a:pPr>
            <a:r>
              <a:rPr lang="en-US" sz="2400" dirty="0">
                <a:solidFill>
                  <a:schemeClr val="tx1"/>
                </a:solidFill>
              </a:rPr>
              <a:t>	she often disposes garbage 2 to 3 times a day but sometimes she put her trash inside her bag</a:t>
            </a:r>
          </a:p>
        </p:txBody>
      </p:sp>
    </p:spTree>
    <p:extLst>
      <p:ext uri="{BB962C8B-B14F-4D97-AF65-F5344CB8AC3E}">
        <p14:creationId xmlns:p14="http://schemas.microsoft.com/office/powerpoint/2010/main" val="15535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TotalTime>
  <Words>637</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Eras Bold ITC</vt:lpstr>
      <vt:lpstr>Wingdings 3</vt:lpstr>
      <vt:lpstr>Slice</vt:lpstr>
      <vt:lpstr>NEEDFINDING</vt:lpstr>
      <vt:lpstr>Garbage disposal</vt:lpstr>
      <vt:lpstr>User observation</vt:lpstr>
      <vt:lpstr>User observation</vt:lpstr>
      <vt:lpstr>User #1</vt:lpstr>
      <vt:lpstr>USER #2</vt:lpstr>
      <vt:lpstr>USER #3</vt:lpstr>
      <vt:lpstr> What type of garbage do you usually dispose? (Biodegradable or Non-biodegradable) </vt:lpstr>
      <vt:lpstr>How often do you dispose your garbage? </vt:lpstr>
      <vt:lpstr>Do you dispose your garbage properly?  </vt:lpstr>
      <vt:lpstr>Can you describe how you dispose a garbage? (If the user says that he/she properly segregates it, ask why and how’s the experience, if not ask why) </vt:lpstr>
      <vt:lpstr>Did you encounter some waste in your surroundings that wasn’t dispose properly? (If the user says he/she encounter, ask what he/she do and how’s the experience) </vt:lpstr>
      <vt:lpstr>If you were given a chance to design a trash bin based on your preferences, how would it look like? </vt:lpstr>
      <vt:lpstr>USER NEEDS </vt:lpstr>
      <vt:lpstr>USER NEEDS </vt:lpstr>
      <vt:lpstr>OUR POINT OF VIEW </vt:lpstr>
      <vt:lpstr>NEEDFINDING TALK </vt:lpstr>
      <vt:lpstr>NEEDFINDING TALK </vt:lpstr>
      <vt:lpstr>NEEDFINDING TALK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NEEDFINDING</dc:title>
  <dc:creator>student</dc:creator>
  <cp:lastModifiedBy>Rams</cp:lastModifiedBy>
  <cp:revision>112</cp:revision>
  <dcterms:created xsi:type="dcterms:W3CDTF">2019-07-15T03:22:10Z</dcterms:created>
  <dcterms:modified xsi:type="dcterms:W3CDTF">2019-07-19T00:23:59Z</dcterms:modified>
</cp:coreProperties>
</file>