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Franklin Gothic" charset="0"/>
      <p:bold r:id="rId8"/>
    </p:embeddedFont>
    <p:embeddedFont>
      <p:font typeface="Libre Franklin" charset="0"/>
      <p:regular r:id="rId9"/>
      <p:bold r:id="rId10"/>
      <p:italic r:id="rId11"/>
      <p:boldItalic r:id="rId12"/>
    </p:embeddedFont>
    <p:embeddedFont>
      <p:font typeface="Calibri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264" y="-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PS Code: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Name: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Leader Name: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Name: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Theme Name: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</a:t>
            </a:r>
            <a:endParaRPr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220" name="Google Shape;220;p2"/>
          <p:cNvSpPr>
            <a:spLocks noGrp="1"/>
          </p:cNvSpPr>
          <p:nvPr>
            <p:ph type="pic" idx="2"/>
          </p:nvPr>
        </p:nvSpPr>
        <p:spPr>
          <a:xfrm>
            <a:off x="7378575" y="144261"/>
            <a:ext cx="4689138" cy="3451543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 </a:t>
            </a:r>
            <a:endParaRPr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 smtClean="0">
                <a:solidFill>
                  <a:srgbClr val="5D7C3F"/>
                </a:solidFill>
              </a:rPr>
              <a:t>Team Member 4 Name: Type Your Name Here</a:t>
            </a:r>
            <a:endParaRPr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 smtClean="0"/>
              <a:t>Branch (</a:t>
            </a:r>
            <a:r>
              <a:rPr lang="en-US" sz="1200" dirty="0" err="1" smtClean="0"/>
              <a:t>Btech</a:t>
            </a:r>
            <a:r>
              <a:rPr lang="en-US" sz="1200" dirty="0" smtClean="0"/>
              <a:t>/</a:t>
            </a:r>
            <a:r>
              <a:rPr lang="en-US" sz="1200" dirty="0" err="1" smtClean="0"/>
              <a:t>Mtech</a:t>
            </a:r>
            <a:r>
              <a:rPr lang="en-US" sz="1200" dirty="0" smtClean="0"/>
              <a:t>/PhD etc):			Stream (ECE, CSE etc):			Year (I,II,III,IV): </a:t>
            </a:r>
            <a:endParaRPr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smtClean="0">
                <a:solidFill>
                  <a:srgbClr val="804160"/>
                </a:solidFill>
              </a:rPr>
              <a:t>Team </a:t>
            </a:r>
            <a:r>
              <a:rPr lang="en-US" sz="1200" b="1" dirty="0">
                <a:solidFill>
                  <a:srgbClr val="804160"/>
                </a:solidFill>
              </a:rPr>
              <a:t>Mentor 1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</a:t>
            </a:r>
            <a:r>
              <a:rPr lang="en-US" sz="1200" dirty="0" err="1"/>
              <a:t>Blockchain</a:t>
            </a:r>
            <a:r>
              <a:rPr lang="en-US" sz="1200" dirty="0"/>
              <a:t> etc): 		Domain Experience (in years): 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</a:t>
            </a:r>
            <a:r>
              <a:rPr lang="en-US" sz="1200" dirty="0" err="1"/>
              <a:t>Blockchain</a:t>
            </a:r>
            <a:r>
              <a:rPr lang="en-US" sz="1200" dirty="0"/>
              <a:t> etc): 		Domain Experience (in years):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211</Words>
  <PresentationFormat>Custom</PresentationFormat>
  <Paragraphs>50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Franklin Gothic</vt:lpstr>
      <vt:lpstr>Libre Franklin</vt:lpstr>
      <vt:lpstr>Noto Sans Symbols</vt:lpstr>
      <vt:lpstr>Calibri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HP</cp:lastModifiedBy>
  <cp:revision>2</cp:revision>
  <dcterms:created xsi:type="dcterms:W3CDTF">2022-02-11T07:14:46Z</dcterms:created>
  <dcterms:modified xsi:type="dcterms:W3CDTF">2023-01-26T11:44:52Z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