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50" r:id="rId5"/>
    <p:sldId id="361" r:id="rId6"/>
    <p:sldId id="366" r:id="rId7"/>
    <p:sldId id="367" r:id="rId8"/>
    <p:sldId id="3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676" autoAdjust="0"/>
    <p:restoredTop sz="95226" autoAdjust="0"/>
  </p:normalViewPr>
  <p:slideViewPr>
    <p:cSldViewPr snapToGrid="0">
      <p:cViewPr varScale="1">
        <p:scale>
          <a:sx n="92" d="100"/>
          <a:sy n="92" d="100"/>
        </p:scale>
        <p:origin x="-595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pPr/>
              <a:t>1/26/2023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=""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=""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=""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=""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26,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=""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=""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=""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=""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=""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=""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=""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=""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=""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=""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=""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=""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=""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=""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=""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=""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=""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=""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=""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=""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=""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=""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=""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=""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=""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=""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=""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=""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=""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=""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=""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=""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=""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=""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=""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=""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January 26,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=""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=""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26,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=""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=""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9445" y="148172"/>
            <a:ext cx="6461759" cy="1151688"/>
          </a:xfr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4540" y="1367162"/>
            <a:ext cx="5491570" cy="4464448"/>
          </a:xfrm>
        </p:spPr>
        <p:txBody>
          <a:bodyPr/>
          <a:lstStyle/>
          <a:p>
            <a:r>
              <a:rPr lang="en-US" dirty="0">
                <a:latin typeface="+mj-lt"/>
              </a:rPr>
              <a:t>Problem Statement Title: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Theme Name:</a:t>
            </a:r>
          </a:p>
          <a:p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Name:</a:t>
            </a:r>
          </a:p>
          <a:p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Leader Name:</a:t>
            </a:r>
          </a:p>
          <a:p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School Code:</a:t>
            </a:r>
          </a:p>
          <a:p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School Name: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289363"/>
            <a:ext cx="6024054" cy="2877441"/>
          </a:xfrm>
          <a:ln cmpd="sng">
            <a:solidFill>
              <a:schemeClr val="bg1"/>
            </a:solidFill>
            <a:prstDash val="solid"/>
          </a:ln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idea/Solution/Prototype here: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3B0DCB8-DB0C-409B-8817-8F0B027A21B3}"/>
              </a:ext>
            </a:extLst>
          </p:cNvPr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+mj-lt"/>
              </a:rPr>
              <a:t>Add process flow chart or simulated image of prototype or any relevant image related to your idea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+mj-lt"/>
              </a:rPr>
              <a:t>Describe your Technology stack here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A8A6B8FA-BC37-43EF-B8D3-018AD86AF26E}"/>
              </a:ext>
            </a:extLst>
          </p:cNvPr>
          <p:cNvSpPr txBox="1">
            <a:spLocks/>
          </p:cNvSpPr>
          <p:nvPr/>
        </p:nvSpPr>
        <p:spPr>
          <a:xfrm>
            <a:off x="7378574" y="282718"/>
            <a:ext cx="4572001" cy="325731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=""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/>
              <a:t>Describe your Use Cases here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=""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56903"/>
            <a:ext cx="4838701" cy="3922968"/>
          </a:xfrm>
          <a:ln>
            <a:solidFill>
              <a:schemeClr val="bg1"/>
            </a:solidFill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44">
            <a:extLst>
              <a:ext uri="{FF2B5EF4-FFF2-40B4-BE49-F238E27FC236}">
                <a16:creationId xmlns="" xmlns:a16="http://schemas.microsoft.com/office/drawing/2014/main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1435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Describe your Dependencies / Show stopper here</a:t>
            </a:r>
          </a:p>
        </p:txBody>
      </p:sp>
      <p:sp>
        <p:nvSpPr>
          <p:cNvPr id="7" name="Text Placeholder 43">
            <a:extLst>
              <a:ext uri="{FF2B5EF4-FFF2-40B4-BE49-F238E27FC236}">
                <a16:creationId xmlns="" xmlns:a16="http://schemas.microsoft.com/office/drawing/2014/main" id="{034544BD-2AAF-4141-978F-BEEA232E3F95}"/>
              </a:ext>
            </a:extLst>
          </p:cNvPr>
          <p:cNvSpPr txBox="1">
            <a:spLocks/>
          </p:cNvSpPr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32914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286EB5-72D6-425D-9C42-C5AF56F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</p:spPr>
        <p:txBody>
          <a:bodyPr>
            <a:normAutofit/>
          </a:bodyPr>
          <a:lstStyle/>
          <a:p>
            <a:r>
              <a:rPr lang="en-US" dirty="0"/>
              <a:t>Team Member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DC6A07-D48E-4562-9C15-A12A20E2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3" y="2062099"/>
            <a:ext cx="11145119" cy="4720441"/>
          </a:xfrm>
        </p:spPr>
        <p:txBody>
          <a:bodyPr/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Leader Name: Type Your Name Here</a:t>
            </a:r>
          </a:p>
          <a:p>
            <a:r>
              <a:rPr lang="en-US" sz="1200" dirty="0"/>
              <a:t>Class </a:t>
            </a:r>
            <a:r>
              <a:rPr lang="en-US" sz="1200" dirty="0" smtClean="0"/>
              <a:t>(9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dirty="0"/>
              <a:t>to 12</a:t>
            </a:r>
            <a:r>
              <a:rPr lang="en-US" sz="1200" baseline="30000" dirty="0"/>
              <a:t>th</a:t>
            </a:r>
            <a:r>
              <a:rPr lang="en-US" sz="1200" dirty="0"/>
              <a:t> ):		Stream* (Arts/Science/Commerce etc):		Age (in number): 		Gender (M/F): 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1 Name: Type Your Name Here</a:t>
            </a:r>
          </a:p>
          <a:p>
            <a:r>
              <a:rPr lang="en-US" sz="1200" dirty="0"/>
              <a:t>Class </a:t>
            </a:r>
            <a:r>
              <a:rPr lang="en-US" sz="1200" dirty="0" smtClean="0"/>
              <a:t>(9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dirty="0"/>
              <a:t>to 12</a:t>
            </a:r>
            <a:r>
              <a:rPr lang="en-US" sz="1200" baseline="30000" dirty="0"/>
              <a:t>th</a:t>
            </a:r>
            <a:r>
              <a:rPr lang="en-US" sz="1200" dirty="0"/>
              <a:t> ):		Stream* (Arts/Science/Commerce etc):		Age (in number): 		Gender (M/F): 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2 Name: Type Your Name Here</a:t>
            </a:r>
          </a:p>
          <a:p>
            <a:r>
              <a:rPr lang="en-US" sz="1200"/>
              <a:t>Class </a:t>
            </a:r>
            <a:r>
              <a:rPr lang="en-US" sz="1200" smtClean="0"/>
              <a:t>(9</a:t>
            </a:r>
            <a:r>
              <a:rPr lang="en-US" sz="1200" baseline="30000" smtClean="0"/>
              <a:t>th</a:t>
            </a:r>
            <a:r>
              <a:rPr lang="en-US" sz="1200" smtClean="0"/>
              <a:t> </a:t>
            </a:r>
            <a:r>
              <a:rPr lang="en-US" sz="1200" dirty="0"/>
              <a:t>to 12</a:t>
            </a:r>
            <a:r>
              <a:rPr lang="en-US" sz="1200" baseline="30000" dirty="0"/>
              <a:t>th</a:t>
            </a:r>
            <a:r>
              <a:rPr lang="en-US" sz="1200" dirty="0"/>
              <a:t> ):		Stream* (Arts/Science/Commerce etc):		Age (in number): 		Gender (M/F):  </a:t>
            </a:r>
          </a:p>
          <a:p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1 Name: Type Your Name Here</a:t>
            </a:r>
          </a:p>
          <a:p>
            <a:r>
              <a:rPr lang="en-US" sz="1200" dirty="0"/>
              <a:t>Category (Academic/Industry/Parents):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2 Name: Type Your Name Here</a:t>
            </a:r>
          </a:p>
          <a:p>
            <a:r>
              <a:rPr lang="en-US" sz="1200" dirty="0"/>
              <a:t>Category (Academic/Industry/Parents):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</a:p>
          <a:p>
            <a:endParaRPr lang="en-US" sz="1200" dirty="0"/>
          </a:p>
          <a:p>
            <a:r>
              <a:rPr lang="en-US" sz="1200" dirty="0"/>
              <a:t>*Stream is only for class 11</a:t>
            </a:r>
            <a:r>
              <a:rPr lang="en-US" sz="1200" baseline="30000" dirty="0"/>
              <a:t>th</a:t>
            </a:r>
            <a:r>
              <a:rPr lang="en-US" sz="1200" dirty="0"/>
              <a:t> and 12</a:t>
            </a:r>
            <a:r>
              <a:rPr lang="en-US" sz="1200" baseline="30000" dirty="0"/>
              <a:t>th</a:t>
            </a:r>
            <a:r>
              <a:rPr lang="en-US" sz="1200" dirty="0"/>
              <a:t> Students. For students below 11</a:t>
            </a:r>
            <a:r>
              <a:rPr lang="en-US" sz="1200" baseline="30000" dirty="0"/>
              <a:t>th</a:t>
            </a:r>
            <a:r>
              <a:rPr lang="en-US" sz="1200" dirty="0"/>
              <a:t> Class, they can write NA. </a:t>
            </a:r>
          </a:p>
        </p:txBody>
      </p:sp>
    </p:spTree>
    <p:extLst>
      <p:ext uri="{BB962C8B-B14F-4D97-AF65-F5344CB8AC3E}">
        <p14:creationId xmlns="" xmlns:p14="http://schemas.microsoft.com/office/powerpoint/2010/main" val="19216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Pointers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=""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Please ensure below pointers are met while  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=""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499" y="2656903"/>
            <a:ext cx="10572561" cy="39229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Kindly keep the maximum slides limit to 4 pages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the topics should be utilized for description of your idea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Try to avoid paragraphs and post your idea in points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Keep your explanation precisely and easy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Idea should be unique and novel. If it has a business potential more weightage will be given.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Apart from this PPT abstract of your idea will be asked separately while submitting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need to save the file in PDF and upload the same on portal. No PPT, Word Doc or any other format will be supported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 can delete this slide (Important Pointers) when you upload the details of your idea on SIH portal.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38421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272</TotalTime>
  <Words>212</Words>
  <Application>Microsoft Office PowerPoint</Application>
  <PresentationFormat>Custom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HP</cp:lastModifiedBy>
  <cp:revision>10</cp:revision>
  <dcterms:created xsi:type="dcterms:W3CDTF">2022-02-11T07:14:46Z</dcterms:created>
  <dcterms:modified xsi:type="dcterms:W3CDTF">2023-01-26T14:30:19Z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