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E15"/>
    <a:srgbClr val="5AD918"/>
    <a:srgbClr val="2FD912"/>
    <a:srgbClr val="E7FFCE"/>
    <a:srgbClr val="CEFF9D"/>
    <a:srgbClr val="ABFF56"/>
    <a:srgbClr val="D4BA01"/>
    <a:srgbClr val="DAC11E"/>
    <a:srgbClr val="DEFFCF"/>
    <a:srgbClr val="A1C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 snapToGrid="0" snapToObjects="1">
      <p:cViewPr varScale="1">
        <p:scale>
          <a:sx n="17" d="100"/>
          <a:sy n="17" d="100"/>
        </p:scale>
        <p:origin x="1896" y="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1F554-8471-F74E-95A3-3E7FC8AE6388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E2536-F949-A046-9408-77F5280C6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2536-F949-A046-9408-77F5280C62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9624-8537-344B-A181-774C3CF89A66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2122-570C-394B-A3C0-8A0DA37D7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1758" y="7898499"/>
            <a:ext cx="11628414" cy="13357506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774700" dir="2700000" algn="tl" rotWithShape="0">
              <a:schemeClr val="bg1">
                <a:lumMod val="50000"/>
                <a:alpha val="43000"/>
              </a:schemeClr>
            </a:outerShdw>
            <a:softEdge rad="381000"/>
          </a:effectLst>
        </p:spPr>
        <p:txBody>
          <a:bodyPr wrap="square" lIns="365760" tIns="274320" rIns="365760" bIns="274320">
            <a:spAutoFit/>
          </a:bodyPr>
          <a:lstStyle/>
          <a:p>
            <a:r>
              <a:rPr lang="en-US" sz="3200" dirty="0"/>
              <a:t>       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1840176" y="21616436"/>
            <a:ext cx="11455772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tIns="91440" bIns="36576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Background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9136750" y="6095700"/>
            <a:ext cx="13524522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tIns="91440" bIns="36576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Objectives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4036711" y="6332975"/>
            <a:ext cx="13461027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Methods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941758" y="6210586"/>
            <a:ext cx="11506590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tIns="91440" bIns="36576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Abstract/Intro/Motivation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1430000" y="588864"/>
            <a:ext cx="26517770" cy="3954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 rad="139700">
              <a:schemeClr val="tx1">
                <a:lumMod val="75000"/>
                <a:lumOff val="25000"/>
                <a:alpha val="75000"/>
              </a:schemeClr>
            </a:glow>
            <a:outerShdw blurRad="50800" dist="381000" dir="2700000" algn="tl" rotWithShape="0">
              <a:srgbClr val="000000">
                <a:alpha val="43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900" b="1" dirty="0">
                <a:solidFill>
                  <a:schemeClr val="bg1"/>
                </a:solidFill>
              </a:rPr>
              <a:t>Title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"/>
                <a:cs typeface="Arial"/>
              </a:rPr>
              <a:t>Name and Roll Number</a:t>
            </a:r>
          </a:p>
          <a:p>
            <a:pPr algn="ctr"/>
            <a:endParaRPr lang="en-US" sz="54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840175" y="23355136"/>
            <a:ext cx="11628414" cy="8433078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774700" dir="2700000" algn="tl" rotWithShape="0">
              <a:schemeClr val="bg1">
                <a:lumMod val="50000"/>
                <a:alpha val="43000"/>
              </a:schemeClr>
            </a:outerShdw>
            <a:softEdge rad="381000"/>
          </a:effectLst>
        </p:spPr>
        <p:txBody>
          <a:bodyPr wrap="square" lIns="365760" tIns="274320" rIns="365760" bIns="274320">
            <a:spAutoFit/>
          </a:bodyPr>
          <a:lstStyle/>
          <a:p>
            <a:r>
              <a:rPr lang="en-US" sz="3200" dirty="0"/>
              <a:t>       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67" name="Rectangle 266"/>
          <p:cNvSpPr/>
          <p:nvPr/>
        </p:nvSpPr>
        <p:spPr>
          <a:xfrm>
            <a:off x="14477842" y="8488706"/>
            <a:ext cx="13461027" cy="16158269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508000" dir="2700000" algn="tl" rotWithShape="0">
              <a:schemeClr val="bg1">
                <a:lumMod val="50000"/>
                <a:alpha val="50000"/>
              </a:schemeClr>
            </a:outerShdw>
            <a:softEdge rad="381000"/>
          </a:effectLst>
        </p:spPr>
        <p:txBody>
          <a:bodyPr wrap="square">
            <a:spAutoFit/>
          </a:bodyPr>
          <a:lstStyle/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  <p:sp>
        <p:nvSpPr>
          <p:cNvPr id="272" name="Rectangle 271"/>
          <p:cNvSpPr/>
          <p:nvPr/>
        </p:nvSpPr>
        <p:spPr>
          <a:xfrm>
            <a:off x="29818082" y="8488706"/>
            <a:ext cx="12131360" cy="4431983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>
            <a:glow rad="101600">
              <a:schemeClr val="bg1">
                <a:lumMod val="85000"/>
                <a:alpha val="75000"/>
              </a:schemeClr>
            </a:glow>
            <a:outerShdw blurRad="441325" dist="774700" dir="2700000" algn="tl" rotWithShape="0">
              <a:schemeClr val="bg1">
                <a:lumMod val="50000"/>
                <a:alpha val="43000"/>
              </a:schemeClr>
            </a:outerShdw>
            <a:softEdge rad="381000"/>
          </a:effectLst>
        </p:spPr>
        <p:txBody>
          <a:bodyPr wrap="square" lIns="365760" tIns="182880" rIns="365760" bIns="182880">
            <a:spAutoFit/>
          </a:bodyPr>
          <a:lstStyle/>
          <a:p>
            <a:pPr algn="ctr"/>
            <a:endParaRPr lang="en-US" sz="1200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pPr>
              <a:buFont typeface="Arial"/>
              <a:buChar char="•"/>
            </a:pPr>
            <a:endParaRPr lang="en-US" sz="3600" b="1" dirty="0"/>
          </a:p>
          <a:p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DD096-3D29-6EE5-45A4-B63F4245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9" y="892848"/>
            <a:ext cx="2744327" cy="27443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B2AAC2-E66A-6221-8160-F176ACF7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430" y="1130186"/>
            <a:ext cx="2867411" cy="2026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9CEF5-984C-755C-3EF2-E695CA269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386" y="1041373"/>
            <a:ext cx="2744327" cy="2026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F5A6F3-ED28-584F-A3CF-ED446EBCC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6539" y="17437392"/>
            <a:ext cx="13814733" cy="1938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94451-05DD-88DB-B525-CE6A178EA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8082" y="19555173"/>
            <a:ext cx="12232942" cy="125083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16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Rutgers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 Xia</dc:creator>
  <cp:lastModifiedBy>Swastika Bose</cp:lastModifiedBy>
  <cp:revision>108</cp:revision>
  <cp:lastPrinted>2012-08-01T17:44:46Z</cp:lastPrinted>
  <dcterms:created xsi:type="dcterms:W3CDTF">2014-03-07T20:19:06Z</dcterms:created>
  <dcterms:modified xsi:type="dcterms:W3CDTF">2024-03-07T11:57:58Z</dcterms:modified>
</cp:coreProperties>
</file>