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62" d="100"/>
          <a:sy n="162" d="100"/>
        </p:scale>
        <p:origin x="144" y="1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ndex.php?title=History_of_Germany_(1945%E2%80%931990)&amp;oldid=1161216034"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ndex.php?title=History_of_Germany_(1945%E2%80%931990)&amp;oldid=116121603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Eindrücke eines Soldaten in Deutschland 1964-1967</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Robert Cline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Ruckkehr nach Deutschland</a:t>
            </a:r>
          </a:p>
        </p:txBody>
      </p:sp>
      <p:sp>
        <p:nvSpPr>
          <p:cNvPr id="3" name="Content Placeholder 2"/>
          <p:cNvSpPr>
            <a:spLocks noGrp="1"/>
          </p:cNvSpPr>
          <p:nvPr>
            <p:ph idx="1"/>
          </p:nvPr>
        </p:nvSpPr>
        <p:spPr/>
        <p:txBody>
          <a:bodyPr/>
          <a:lstStyle/>
          <a:p>
            <a:pPr marL="0" lvl="0" indent="0">
              <a:buNone/>
            </a:pPr>
            <a:r>
              <a:rPr dirty="0"/>
              <a:t>Ich </a:t>
            </a:r>
            <a:r>
              <a:rPr dirty="0" err="1"/>
              <a:t>kehrte</a:t>
            </a:r>
            <a:r>
              <a:rPr dirty="0"/>
              <a:t> in den 1990er Jahren </a:t>
            </a:r>
            <a:r>
              <a:rPr dirty="0" err="1"/>
              <a:t>nach</a:t>
            </a:r>
            <a:r>
              <a:rPr dirty="0"/>
              <a:t> Deutschland </a:t>
            </a:r>
            <a:r>
              <a:rPr dirty="0" err="1"/>
              <a:t>zurück</a:t>
            </a:r>
            <a:r>
              <a:rPr dirty="0"/>
              <a:t> und </a:t>
            </a:r>
            <a:r>
              <a:rPr dirty="0" err="1"/>
              <a:t>traf</a:t>
            </a:r>
            <a:r>
              <a:rPr dirty="0"/>
              <a:t> </a:t>
            </a:r>
            <a:r>
              <a:rPr dirty="0" err="1"/>
              <a:t>dort</a:t>
            </a:r>
            <a:r>
              <a:rPr dirty="0"/>
              <a:t> auf </a:t>
            </a:r>
            <a:r>
              <a:rPr dirty="0" err="1"/>
              <a:t>einige</a:t>
            </a:r>
            <a:r>
              <a:rPr dirty="0"/>
              <a:t> </a:t>
            </a:r>
            <a:r>
              <a:rPr dirty="0" err="1"/>
              <a:t>rechtsextreme</a:t>
            </a:r>
            <a:r>
              <a:rPr dirty="0"/>
              <a:t> </a:t>
            </a:r>
            <a:r>
              <a:rPr dirty="0" err="1"/>
              <a:t>Ideologien</a:t>
            </a:r>
            <a:r>
              <a:rPr dirty="0"/>
              <a:t>. Ich </a:t>
            </a:r>
            <a:r>
              <a:rPr dirty="0" err="1"/>
              <a:t>hatte</a:t>
            </a:r>
            <a:r>
              <a:rPr dirty="0"/>
              <a:t> </a:t>
            </a:r>
            <a:r>
              <a:rPr dirty="0" err="1"/>
              <a:t>ein</a:t>
            </a:r>
            <a:r>
              <a:rPr dirty="0"/>
              <a:t> </a:t>
            </a:r>
            <a:r>
              <a:rPr dirty="0" err="1"/>
              <a:t>freundliches</a:t>
            </a:r>
            <a:r>
              <a:rPr dirty="0"/>
              <a:t> </a:t>
            </a:r>
            <a:r>
              <a:rPr dirty="0" err="1"/>
              <a:t>Gespräch</a:t>
            </a:r>
            <a:r>
              <a:rPr dirty="0"/>
              <a:t> </a:t>
            </a:r>
            <a:r>
              <a:rPr dirty="0" err="1"/>
              <a:t>mit</a:t>
            </a:r>
            <a:r>
              <a:rPr dirty="0"/>
              <a:t> </a:t>
            </a:r>
            <a:r>
              <a:rPr dirty="0" err="1"/>
              <a:t>jemandem</a:t>
            </a:r>
            <a:r>
              <a:rPr dirty="0"/>
              <a:t> </a:t>
            </a:r>
            <a:r>
              <a:rPr dirty="0" err="1"/>
              <a:t>bei</a:t>
            </a:r>
            <a:r>
              <a:rPr dirty="0"/>
              <a:t> </a:t>
            </a:r>
            <a:r>
              <a:rPr dirty="0" err="1"/>
              <a:t>einem</a:t>
            </a:r>
            <a:r>
              <a:rPr dirty="0"/>
              <a:t> </a:t>
            </a:r>
            <a:r>
              <a:rPr dirty="0" err="1"/>
              <a:t>Glas</a:t>
            </a:r>
            <a:r>
              <a:rPr dirty="0"/>
              <a:t> Wein, </a:t>
            </a:r>
            <a:r>
              <a:rPr dirty="0" err="1"/>
              <a:t>als</a:t>
            </a:r>
            <a:r>
              <a:rPr dirty="0"/>
              <a:t> ich </a:t>
            </a:r>
            <a:r>
              <a:rPr dirty="0" err="1"/>
              <a:t>gefragt</a:t>
            </a:r>
            <a:r>
              <a:rPr dirty="0"/>
              <a:t> </a:t>
            </a:r>
            <a:r>
              <a:rPr dirty="0" err="1"/>
              <a:t>wurde</a:t>
            </a:r>
            <a:r>
              <a:rPr dirty="0"/>
              <a:t>: “</a:t>
            </a:r>
            <a:r>
              <a:rPr dirty="0" err="1"/>
              <a:t>Siehst</a:t>
            </a:r>
            <a:r>
              <a:rPr dirty="0"/>
              <a:t> du das Haus auf dem </a:t>
            </a:r>
            <a:r>
              <a:rPr dirty="0" err="1"/>
              <a:t>Hügel</a:t>
            </a:r>
            <a:r>
              <a:rPr dirty="0"/>
              <a:t> </a:t>
            </a:r>
            <a:r>
              <a:rPr dirty="0" err="1"/>
              <a:t>dort</a:t>
            </a:r>
            <a:r>
              <a:rPr dirty="0"/>
              <a:t>?” Ja, </a:t>
            </a:r>
            <a:r>
              <a:rPr dirty="0" err="1"/>
              <a:t>antwortete</a:t>
            </a:r>
            <a:r>
              <a:rPr dirty="0"/>
              <a:t> ich. </a:t>
            </a:r>
            <a:r>
              <a:rPr lang="en-US" dirty="0"/>
              <a:t>"</a:t>
            </a:r>
            <a:r>
              <a:rPr dirty="0"/>
              <a:t>Nun, </a:t>
            </a:r>
            <a:r>
              <a:rPr dirty="0" err="1"/>
              <a:t>Juden</a:t>
            </a:r>
            <a:r>
              <a:rPr dirty="0"/>
              <a:t> leben </a:t>
            </a:r>
            <a:r>
              <a:rPr dirty="0" err="1"/>
              <a:t>dort</a:t>
            </a:r>
            <a:r>
              <a:rPr dirty="0"/>
              <a:t>. Hitler hat dieses Land </a:t>
            </a:r>
            <a:r>
              <a:rPr dirty="0" err="1"/>
              <a:t>einst</a:t>
            </a:r>
            <a:r>
              <a:rPr dirty="0"/>
              <a:t> </a:t>
            </a:r>
            <a:r>
              <a:rPr dirty="0" err="1"/>
              <a:t>gesäubert</a:t>
            </a:r>
            <a:r>
              <a:rPr dirty="0"/>
              <a:t>, </a:t>
            </a:r>
            <a:r>
              <a:rPr dirty="0" err="1"/>
              <a:t>schau</a:t>
            </a:r>
            <a:r>
              <a:rPr dirty="0"/>
              <a:t> es </a:t>
            </a:r>
            <a:r>
              <a:rPr dirty="0" err="1"/>
              <a:t>dir</a:t>
            </a:r>
            <a:r>
              <a:rPr dirty="0"/>
              <a:t> </a:t>
            </a:r>
            <a:r>
              <a:rPr dirty="0" err="1"/>
              <a:t>jetzt</a:t>
            </a:r>
            <a:r>
              <a:rPr dirty="0"/>
              <a:t> an. </a:t>
            </a:r>
            <a:r>
              <a:rPr dirty="0" err="1"/>
              <a:t>Wir</a:t>
            </a:r>
            <a:r>
              <a:rPr dirty="0"/>
              <a:t> </a:t>
            </a:r>
            <a:r>
              <a:rPr dirty="0" err="1"/>
              <a:t>brauchen</a:t>
            </a:r>
            <a:r>
              <a:rPr dirty="0"/>
              <a:t> </a:t>
            </a:r>
            <a:r>
              <a:rPr dirty="0" err="1"/>
              <a:t>einen</a:t>
            </a:r>
            <a:r>
              <a:rPr dirty="0"/>
              <a:t> </a:t>
            </a:r>
            <a:r>
              <a:rPr dirty="0" err="1"/>
              <a:t>weiteren</a:t>
            </a:r>
            <a:r>
              <a:rPr dirty="0"/>
              <a:t> Hitler.”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dirty="0" err="1"/>
              <a:t>AfD</a:t>
            </a:r>
            <a:r>
              <a:rPr dirty="0"/>
              <a:t> </a:t>
            </a:r>
            <a:r>
              <a:rPr i="1" dirty="0"/>
              <a:t>Alternative für Deutschland</a:t>
            </a:r>
          </a:p>
        </p:txBody>
      </p:sp>
      <p:sp>
        <p:nvSpPr>
          <p:cNvPr id="4" name="Text Placeholder 3"/>
          <p:cNvSpPr>
            <a:spLocks noGrp="1"/>
          </p:cNvSpPr>
          <p:nvPr>
            <p:ph type="body" sz="half" idx="2"/>
          </p:nvPr>
        </p:nvSpPr>
        <p:spPr/>
        <p:txBody>
          <a:bodyPr>
            <a:normAutofit/>
          </a:bodyPr>
          <a:lstStyle/>
          <a:p>
            <a:pPr marL="0" lvl="0" indent="0">
              <a:buNone/>
            </a:pPr>
            <a:r>
              <a:rPr sz="1800" dirty="0"/>
              <a:t>Deutschland </a:t>
            </a:r>
            <a:r>
              <a:rPr sz="1800" dirty="0" err="1"/>
              <a:t>ist</a:t>
            </a:r>
            <a:r>
              <a:rPr sz="1800" dirty="0"/>
              <a:t> </a:t>
            </a:r>
            <a:r>
              <a:rPr sz="1800" dirty="0" err="1"/>
              <a:t>eine</a:t>
            </a:r>
            <a:r>
              <a:rPr sz="1800" dirty="0"/>
              <a:t> </a:t>
            </a:r>
            <a:r>
              <a:rPr sz="1800" dirty="0" err="1"/>
              <a:t>führende</a:t>
            </a:r>
            <a:r>
              <a:rPr sz="1800" dirty="0"/>
              <a:t> Nation in der </a:t>
            </a:r>
            <a:r>
              <a:rPr sz="1800" dirty="0" err="1"/>
              <a:t>weltweiten</a:t>
            </a:r>
            <a:r>
              <a:rPr sz="1800" dirty="0"/>
              <a:t> </a:t>
            </a:r>
            <a:r>
              <a:rPr sz="1800" dirty="0" err="1"/>
              <a:t>Demokratie</a:t>
            </a:r>
            <a:r>
              <a:rPr sz="1800" dirty="0"/>
              <a:t>. Aber is </a:t>
            </a:r>
            <a:r>
              <a:rPr sz="1800" dirty="0" err="1"/>
              <a:t>Extremismus</a:t>
            </a:r>
            <a:r>
              <a:rPr sz="1800" dirty="0"/>
              <a:t> </a:t>
            </a:r>
            <a:r>
              <a:rPr sz="1800" dirty="0" err="1"/>
              <a:t>überall</a:t>
            </a:r>
            <a:r>
              <a:rPr sz="1800" dirty="0"/>
              <a:t>. Die </a:t>
            </a:r>
            <a:r>
              <a:rPr sz="1800" dirty="0" err="1"/>
              <a:t>AfD</a:t>
            </a:r>
            <a:r>
              <a:rPr sz="1800" dirty="0"/>
              <a:t> </a:t>
            </a:r>
            <a:r>
              <a:rPr sz="1800" dirty="0" err="1"/>
              <a:t>ist</a:t>
            </a:r>
            <a:r>
              <a:rPr sz="1800" dirty="0"/>
              <a:t> </a:t>
            </a:r>
            <a:r>
              <a:rPr sz="1800" dirty="0" err="1"/>
              <a:t>eine</a:t>
            </a:r>
            <a:r>
              <a:rPr sz="1800" dirty="0"/>
              <a:t> </a:t>
            </a:r>
            <a:r>
              <a:rPr sz="1800" dirty="0" err="1"/>
              <a:t>rechtsgerichtete</a:t>
            </a:r>
            <a:r>
              <a:rPr sz="1800" dirty="0"/>
              <a:t> </a:t>
            </a:r>
            <a:r>
              <a:rPr sz="1800" dirty="0" err="1"/>
              <a:t>politische</a:t>
            </a:r>
            <a:r>
              <a:rPr sz="1800" dirty="0"/>
              <a:t> </a:t>
            </a:r>
            <a:r>
              <a:rPr sz="1800" dirty="0" err="1"/>
              <a:t>Partei</a:t>
            </a:r>
            <a:r>
              <a:rPr sz="1800" dirty="0"/>
              <a:t> </a:t>
            </a:r>
            <a:r>
              <a:rPr sz="1800" dirty="0" err="1"/>
              <a:t>mit</a:t>
            </a:r>
            <a:r>
              <a:rPr sz="1800" dirty="0"/>
              <a:t> der </a:t>
            </a:r>
            <a:r>
              <a:rPr sz="1800" dirty="0" err="1"/>
              <a:t>größten</a:t>
            </a:r>
            <a:r>
              <a:rPr sz="1800" dirty="0"/>
              <a:t> </a:t>
            </a:r>
            <a:r>
              <a:rPr sz="1800" dirty="0" err="1"/>
              <a:t>Unterstützung</a:t>
            </a:r>
            <a:r>
              <a:rPr sz="1800" dirty="0"/>
              <a:t> </a:t>
            </a:r>
            <a:r>
              <a:rPr sz="1800" dirty="0" err="1"/>
              <a:t>aus</a:t>
            </a:r>
            <a:r>
              <a:rPr sz="1800" dirty="0"/>
              <a:t> der </a:t>
            </a:r>
            <a:r>
              <a:rPr sz="1800" dirty="0" err="1"/>
              <a:t>ehemaligen</a:t>
            </a:r>
            <a:r>
              <a:rPr sz="1800" dirty="0"/>
              <a:t> DDR. Ich </a:t>
            </a:r>
            <a:r>
              <a:rPr sz="1800" dirty="0" err="1"/>
              <a:t>habe</a:t>
            </a:r>
            <a:r>
              <a:rPr sz="1800" dirty="0"/>
              <a:t> </a:t>
            </a:r>
            <a:r>
              <a:rPr sz="1800" dirty="0" err="1"/>
              <a:t>nichts</a:t>
            </a:r>
            <a:r>
              <a:rPr sz="1800" dirty="0"/>
              <a:t> </a:t>
            </a:r>
            <a:r>
              <a:rPr sz="1800" dirty="0" err="1"/>
              <a:t>als</a:t>
            </a:r>
            <a:r>
              <a:rPr sz="1800" dirty="0"/>
              <a:t> </a:t>
            </a:r>
            <a:r>
              <a:rPr sz="1800" dirty="0" err="1"/>
              <a:t>Respekt</a:t>
            </a:r>
            <a:r>
              <a:rPr sz="1800" dirty="0"/>
              <a:t> für die deutsche </a:t>
            </a:r>
            <a:r>
              <a:rPr sz="1800" dirty="0" err="1"/>
              <a:t>Regierung</a:t>
            </a:r>
            <a:r>
              <a:rPr sz="1800" dirty="0"/>
              <a:t> und das deutsche Volk. Sie </a:t>
            </a:r>
            <a:r>
              <a:rPr sz="1800" dirty="0" err="1"/>
              <a:t>sind</a:t>
            </a:r>
            <a:r>
              <a:rPr sz="1800" dirty="0"/>
              <a:t> </a:t>
            </a:r>
            <a:r>
              <a:rPr sz="1800" dirty="0" err="1"/>
              <a:t>ein</a:t>
            </a:r>
            <a:r>
              <a:rPr sz="1800" dirty="0"/>
              <a:t> </a:t>
            </a:r>
            <a:r>
              <a:rPr sz="1800" dirty="0" err="1"/>
              <a:t>Vorbild</a:t>
            </a:r>
            <a:r>
              <a:rPr sz="1800" dirty="0"/>
              <a:t> für die Welt.</a:t>
            </a:r>
          </a:p>
        </p:txBody>
      </p:sp>
      <p:pic>
        <p:nvPicPr>
          <p:cNvPr id="3" name="Picture 1" descr="eindrucke/Afd_stats.png"/>
          <p:cNvPicPr>
            <a:picLocks noGrp="1" noChangeAspect="1"/>
          </p:cNvPicPr>
          <p:nvPr/>
        </p:nvPicPr>
        <p:blipFill>
          <a:blip r:embed="rId2"/>
          <a:stretch>
            <a:fillRect/>
          </a:stretch>
        </p:blipFill>
        <p:spPr bwMode="auto">
          <a:xfrm>
            <a:off x="3975100" y="203200"/>
            <a:ext cx="4292600" cy="43815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Die Besatzung</a:t>
            </a:r>
          </a:p>
        </p:txBody>
      </p:sp>
      <p:sp>
        <p:nvSpPr>
          <p:cNvPr id="3" name="Content Placeholder 2"/>
          <p:cNvSpPr>
            <a:spLocks noGrp="1"/>
          </p:cNvSpPr>
          <p:nvPr>
            <p:ph idx="1"/>
          </p:nvPr>
        </p:nvSpPr>
        <p:spPr/>
        <p:txBody>
          <a:bodyPr/>
          <a:lstStyle/>
          <a:p>
            <a:pPr marL="0" lvl="0" indent="0">
              <a:buNone/>
            </a:pPr>
            <a:r>
              <a:t>Nachdem Deutschland im Zweiten Weltkrieg besiegt wurde, wurde es von den Alliierten besetzt. Die Bundesrepublik Deutschland wurde 1949 gegründet und nachdem änderte ihre Beziehung zu den Besatzungsmächten. Die Besatzungsmächte überwachten und setzten die Überwachung des Demokratisierungsprozesses fort.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Konrad Adenauer</a:t>
            </a:r>
          </a:p>
        </p:txBody>
      </p:sp>
      <p:sp>
        <p:nvSpPr>
          <p:cNvPr id="4" name="Text Placeholder 3"/>
          <p:cNvSpPr>
            <a:spLocks noGrp="1"/>
          </p:cNvSpPr>
          <p:nvPr>
            <p:ph type="body" sz="half" idx="2"/>
          </p:nvPr>
        </p:nvSpPr>
        <p:spPr/>
        <p:txBody>
          <a:bodyPr/>
          <a:lstStyle/>
          <a:p>
            <a:pPr marL="0" lvl="0" indent="0">
              <a:buNone/>
            </a:pPr>
            <a:r>
              <a:t>Konrad Adenauer war der erste Kanzler Deutschlands im Jahr 1949. Adenauer wird dafür anerkannt, das Land in einen demokratischen Staat zu führen, der sich mit der NATO verbunden hat. Die Adenauer-Jahre sahen die Anfänge der Bildung des </a:t>
            </a:r>
            <a:r>
              <a:rPr i="1"/>
              <a:t>Europäischen Wirtschaftsrats</a:t>
            </a:r>
            <a:r>
              <a:t>. </a:t>
            </a:r>
            <a:r>
              <a:rPr i="1"/>
              <a:t>Der gemeinsame Markt</a:t>
            </a:r>
            <a:r>
              <a:t> wurde jedoch erst nach 1967 etabliert, als ich Deutschland verließ. Adenauer hatte die Initiative zur Schaffung eines gemeinsamen Marktes ergriffen.</a:t>
            </a:r>
          </a:p>
          <a:p>
            <a:pPr marL="0" lvl="0" indent="0">
              <a:buNone/>
            </a:pPr>
            <a:r>
              <a:t>Ludwig Erhard war während der meisten Zeit meiner Dienstzeit Bundeskanzler von Deutschland.</a:t>
            </a:r>
          </a:p>
        </p:txBody>
      </p:sp>
      <p:pic>
        <p:nvPicPr>
          <p:cNvPr id="3" name="Picture 1" descr="eindrucke/konradadenauer.png"/>
          <p:cNvPicPr>
            <a:picLocks noGrp="1" noChangeAspect="1"/>
          </p:cNvPicPr>
          <p:nvPr/>
        </p:nvPicPr>
        <p:blipFill>
          <a:blip r:embed="rId2"/>
          <a:stretch>
            <a:fillRect/>
          </a:stretch>
        </p:blipFill>
        <p:spPr bwMode="auto">
          <a:xfrm>
            <a:off x="3835400" y="203200"/>
            <a:ext cx="4559300" cy="43815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Die Endung der Besatzung</a:t>
            </a:r>
          </a:p>
        </p:txBody>
      </p:sp>
      <p:sp>
        <p:nvSpPr>
          <p:cNvPr id="4" name="Text Placeholder 3"/>
          <p:cNvSpPr>
            <a:spLocks noGrp="1"/>
          </p:cNvSpPr>
          <p:nvPr>
            <p:ph type="body" sz="half" idx="2"/>
          </p:nvPr>
        </p:nvSpPr>
        <p:spPr/>
        <p:txBody>
          <a:bodyPr/>
          <a:lstStyle/>
          <a:p>
            <a:pPr marL="0" lvl="0" indent="0">
              <a:buNone/>
            </a:pPr>
            <a:r>
              <a:rPr dirty="0"/>
              <a:t>Die </a:t>
            </a:r>
            <a:r>
              <a:rPr dirty="0" err="1"/>
              <a:t>alliierte</a:t>
            </a:r>
            <a:r>
              <a:rPr dirty="0"/>
              <a:t> </a:t>
            </a:r>
            <a:r>
              <a:rPr dirty="0" err="1"/>
              <a:t>Besatzung</a:t>
            </a:r>
            <a:r>
              <a:rPr dirty="0"/>
              <a:t> </a:t>
            </a:r>
            <a:r>
              <a:rPr dirty="0" err="1"/>
              <a:t>Deutschlands</a:t>
            </a:r>
            <a:r>
              <a:rPr dirty="0"/>
              <a:t> </a:t>
            </a:r>
            <a:r>
              <a:rPr dirty="0" err="1"/>
              <a:t>endete</a:t>
            </a:r>
            <a:r>
              <a:rPr dirty="0"/>
              <a:t> </a:t>
            </a:r>
            <a:r>
              <a:rPr dirty="0" err="1"/>
              <a:t>offiziell</a:t>
            </a:r>
            <a:r>
              <a:rPr dirty="0"/>
              <a:t> </a:t>
            </a:r>
            <a:r>
              <a:rPr dirty="0" err="1"/>
              <a:t>mit</a:t>
            </a:r>
            <a:r>
              <a:rPr dirty="0"/>
              <a:t> der </a:t>
            </a:r>
            <a:r>
              <a:rPr dirty="0" err="1"/>
              <a:t>Unterzeichnung</a:t>
            </a:r>
            <a:r>
              <a:rPr dirty="0"/>
              <a:t> des </a:t>
            </a:r>
            <a:r>
              <a:rPr dirty="0" err="1"/>
              <a:t>Vertrags</a:t>
            </a:r>
            <a:r>
              <a:rPr dirty="0"/>
              <a:t> </a:t>
            </a:r>
            <a:r>
              <a:rPr dirty="0" err="1"/>
              <a:t>über</a:t>
            </a:r>
            <a:r>
              <a:rPr dirty="0"/>
              <a:t> die </a:t>
            </a:r>
            <a:r>
              <a:rPr dirty="0" err="1"/>
              <a:t>abschließende</a:t>
            </a:r>
            <a:r>
              <a:rPr dirty="0"/>
              <a:t> </a:t>
            </a:r>
            <a:r>
              <a:rPr dirty="0" err="1"/>
              <a:t>Regelung</a:t>
            </a:r>
            <a:r>
              <a:rPr dirty="0"/>
              <a:t> in </a:t>
            </a:r>
            <a:r>
              <a:rPr dirty="0" err="1"/>
              <a:t>Bezug</a:t>
            </a:r>
            <a:r>
              <a:rPr dirty="0"/>
              <a:t> auf Deutschland am 12. September 1990, </a:t>
            </a:r>
            <a:r>
              <a:rPr dirty="0" err="1"/>
              <a:t>als</a:t>
            </a:r>
            <a:r>
              <a:rPr dirty="0"/>
              <a:t> Deutschland </a:t>
            </a:r>
            <a:r>
              <a:rPr dirty="0" err="1"/>
              <a:t>endlich</a:t>
            </a:r>
            <a:r>
              <a:rPr dirty="0"/>
              <a:t> </a:t>
            </a:r>
            <a:r>
              <a:rPr dirty="0" err="1"/>
              <a:t>als</a:t>
            </a:r>
            <a:r>
              <a:rPr dirty="0"/>
              <a:t> </a:t>
            </a:r>
            <a:r>
              <a:rPr dirty="0" err="1"/>
              <a:t>souveräner</a:t>
            </a:r>
            <a:r>
              <a:rPr dirty="0"/>
              <a:t> </a:t>
            </a:r>
            <a:r>
              <a:rPr dirty="0" err="1"/>
              <a:t>Staat</a:t>
            </a:r>
            <a:r>
              <a:rPr dirty="0"/>
              <a:t> </a:t>
            </a:r>
            <a:r>
              <a:rPr dirty="0" err="1"/>
              <a:t>anerkannt</a:t>
            </a:r>
            <a:r>
              <a:rPr dirty="0"/>
              <a:t> </a:t>
            </a:r>
            <a:r>
              <a:rPr dirty="0" err="1"/>
              <a:t>wurde</a:t>
            </a:r>
            <a:r>
              <a:rPr dirty="0"/>
              <a:t>.</a:t>
            </a:r>
            <a:r>
              <a:rPr lang="en-US" dirty="0"/>
              <a:t> </a:t>
            </a:r>
          </a:p>
          <a:p>
            <a:pPr marL="0" lvl="0" indent="0">
              <a:buNone/>
            </a:pPr>
            <a:endParaRPr lang="en-US" dirty="0"/>
          </a:p>
          <a:p>
            <a:r>
              <a:rPr lang="en-US" sz="800" dirty="0"/>
              <a:t>“History of Germany (1945–1990).” In Wikipedia, June 21, 2023. </a:t>
            </a:r>
            <a:r>
              <a:rPr lang="en-US" sz="800" dirty="0">
                <a:hlinkClick r:id="rId2"/>
              </a:rPr>
              <a:t>https://en.wikipedia.org/w/index.php?title=History_of_Germany_(1945%E2%80%931990)&amp;oldid=1161216034</a:t>
            </a:r>
            <a:r>
              <a:rPr lang="en-US" sz="800" dirty="0"/>
              <a:t>.</a:t>
            </a:r>
          </a:p>
          <a:p>
            <a:pPr marL="0" lvl="0" indent="0">
              <a:buNone/>
            </a:pPr>
            <a:endParaRPr dirty="0"/>
          </a:p>
        </p:txBody>
      </p:sp>
      <p:pic>
        <p:nvPicPr>
          <p:cNvPr id="3" name="Picture 1" descr="eindrucke/besatzung-zone.png"/>
          <p:cNvPicPr>
            <a:picLocks noGrp="1" noChangeAspect="1"/>
          </p:cNvPicPr>
          <p:nvPr/>
        </p:nvPicPr>
        <p:blipFill>
          <a:blip r:embed="rId3"/>
          <a:stretch>
            <a:fillRect/>
          </a:stretch>
        </p:blipFill>
        <p:spPr bwMode="auto">
          <a:xfrm>
            <a:off x="3568700" y="228600"/>
            <a:ext cx="5105400" cy="43434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“History of Germany (1945–1990).” In Wikipedia, June 21, 2023. </a:t>
            </a:r>
            <a:r>
              <a:rPr dirty="0">
                <a:hlinkClick r:id="rId2"/>
              </a:rPr>
              <a:t>https://en.wikipedia.org/w/index.php?title=History_of_Germany_(1945%E2%80%931990)&amp;oldid=1161216034</a:t>
            </a:r>
            <a:r>
              <a:rPr dirty="0"/>
              <a:t>.</a:t>
            </a:r>
            <a:r>
              <a:rPr lang="en-US" dirty="0"/>
              <a:t>  </a:t>
            </a:r>
          </a:p>
          <a:p>
            <a:pPr marL="0" lvl="0" indent="0">
              <a:buNone/>
            </a:pPr>
            <a:endParaRPr lang="en-US" dirty="0"/>
          </a:p>
          <a:p>
            <a:pPr marL="0" lvl="0" indent="0">
              <a:buNone/>
            </a:pPr>
            <a:endParaRPr dirty="0"/>
          </a:p>
          <a:p>
            <a:pPr marL="0" lvl="0" indent="0">
              <a:buNone/>
            </a:pPr>
            <a:r>
              <a:rPr dirty="0"/>
              <a:t>The Saar Protectorate: officially Saarland (French: </a:t>
            </a:r>
            <a:r>
              <a:rPr dirty="0" err="1"/>
              <a:t>Sarre</a:t>
            </a:r>
            <a:r>
              <a:rPr dirty="0"/>
              <a:t>), was a French protectorate separated from Germany in 1947.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Amee Soldat in Deutschland</a:t>
            </a:r>
          </a:p>
        </p:txBody>
      </p:sp>
      <p:sp>
        <p:nvSpPr>
          <p:cNvPr id="3" name="Content Placeholder 2"/>
          <p:cNvSpPr>
            <a:spLocks noGrp="1"/>
          </p:cNvSpPr>
          <p:nvPr>
            <p:ph idx="1"/>
          </p:nvPr>
        </p:nvSpPr>
        <p:spPr/>
        <p:txBody>
          <a:bodyPr/>
          <a:lstStyle/>
          <a:p>
            <a:pPr marL="0" lvl="0" indent="0">
              <a:buNone/>
            </a:pPr>
            <a:r>
              <a:t>Die Berliner Mauer wurde im 1961 gebaut. Ich machte 1963 meinen Abschluss und fand 1964 meinen Platz in der US-Armee. Ich wurde in strategischer Kommunikation ausgebildet und wurde kurz nach Weihnachten 1964 nach Deutschland geschickt. Wir errichteten strategische Kommunikationseinrichtungen in ganz Europa und der Welt, um die Kommunikation von den Sowjets zu isolieren. Wir arbeiteten neben der deutschen Armee, einem NATO-Partner.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Besatzungzeit</a:t>
            </a:r>
          </a:p>
        </p:txBody>
      </p:sp>
      <p:sp>
        <p:nvSpPr>
          <p:cNvPr id="3" name="Content Placeholder 2"/>
          <p:cNvSpPr>
            <a:spLocks noGrp="1"/>
          </p:cNvSpPr>
          <p:nvPr>
            <p:ph idx="1"/>
          </p:nvPr>
        </p:nvSpPr>
        <p:spPr/>
        <p:txBody>
          <a:bodyPr/>
          <a:lstStyle/>
          <a:p>
            <a:pPr marL="0" lvl="0" indent="0">
              <a:buNone/>
            </a:pPr>
            <a:r>
              <a:rPr dirty="0"/>
              <a:t>In der </a:t>
            </a:r>
            <a:r>
              <a:rPr dirty="0" err="1"/>
              <a:t>frühen</a:t>
            </a:r>
            <a:r>
              <a:rPr dirty="0"/>
              <a:t> </a:t>
            </a:r>
            <a:r>
              <a:rPr dirty="0" err="1"/>
              <a:t>Besatzungszeit</a:t>
            </a:r>
            <a:r>
              <a:rPr dirty="0"/>
              <a:t> von 1945 bis 1949 war es verboten, </a:t>
            </a:r>
            <a:r>
              <a:rPr dirty="0" err="1"/>
              <a:t>mit</a:t>
            </a:r>
            <a:r>
              <a:rPr dirty="0"/>
              <a:t> den </a:t>
            </a:r>
            <a:r>
              <a:rPr dirty="0" err="1"/>
              <a:t>Deutschen</a:t>
            </a:r>
            <a:r>
              <a:rPr dirty="0"/>
              <a:t> </a:t>
            </a:r>
            <a:r>
              <a:rPr dirty="0" err="1"/>
              <a:t>zu</a:t>
            </a:r>
            <a:r>
              <a:rPr dirty="0"/>
              <a:t> </a:t>
            </a:r>
            <a:r>
              <a:rPr dirty="0" err="1"/>
              <a:t>fraternisieren</a:t>
            </a:r>
            <a:r>
              <a:rPr dirty="0"/>
              <a:t>. </a:t>
            </a:r>
            <a:r>
              <a:rPr dirty="0" err="1"/>
              <a:t>Nach</a:t>
            </a:r>
            <a:r>
              <a:rPr dirty="0"/>
              <a:t> 1949 war </a:t>
            </a:r>
            <a:r>
              <a:rPr dirty="0" err="1"/>
              <a:t>Fraternisierung</a:t>
            </a:r>
            <a:r>
              <a:rPr dirty="0"/>
              <a:t> </a:t>
            </a:r>
            <a:r>
              <a:rPr dirty="0" err="1"/>
              <a:t>nicht</a:t>
            </a:r>
            <a:r>
              <a:rPr dirty="0"/>
              <a:t> </a:t>
            </a:r>
            <a:r>
              <a:rPr dirty="0" err="1"/>
              <a:t>nur</a:t>
            </a:r>
            <a:r>
              <a:rPr dirty="0"/>
              <a:t> </a:t>
            </a:r>
            <a:r>
              <a:rPr dirty="0" err="1"/>
              <a:t>erlaubt</a:t>
            </a:r>
            <a:r>
              <a:rPr dirty="0"/>
              <a:t>, </a:t>
            </a:r>
            <a:r>
              <a:rPr dirty="0" err="1"/>
              <a:t>sondern</a:t>
            </a:r>
            <a:r>
              <a:rPr dirty="0"/>
              <a:t> </a:t>
            </a:r>
            <a:r>
              <a:rPr dirty="0" err="1"/>
              <a:t>wurde</a:t>
            </a:r>
            <a:r>
              <a:rPr dirty="0"/>
              <a:t> </a:t>
            </a:r>
            <a:r>
              <a:rPr dirty="0" err="1"/>
              <a:t>auch</a:t>
            </a:r>
            <a:r>
              <a:rPr dirty="0"/>
              <a:t> </a:t>
            </a:r>
            <a:r>
              <a:rPr dirty="0" err="1"/>
              <a:t>gefördert</a:t>
            </a:r>
            <a:r>
              <a:rPr dirty="0"/>
              <a:t>. Es war </a:t>
            </a:r>
            <a:r>
              <a:rPr dirty="0" err="1"/>
              <a:t>eine</a:t>
            </a:r>
            <a:r>
              <a:rPr dirty="0"/>
              <a:t> </a:t>
            </a:r>
            <a:r>
              <a:rPr dirty="0" err="1"/>
              <a:t>großartige</a:t>
            </a:r>
            <a:r>
              <a:rPr dirty="0"/>
              <a:t> Zeit, um in Deutschland </a:t>
            </a:r>
            <a:r>
              <a:rPr dirty="0" err="1"/>
              <a:t>zu</a:t>
            </a:r>
            <a:r>
              <a:rPr dirty="0"/>
              <a:t> sein. Deutschland </a:t>
            </a:r>
            <a:r>
              <a:rPr dirty="0" err="1"/>
              <a:t>wurde</a:t>
            </a:r>
            <a:r>
              <a:rPr dirty="0"/>
              <a:t> </a:t>
            </a:r>
            <a:r>
              <a:rPr dirty="0" err="1"/>
              <a:t>damals</a:t>
            </a:r>
            <a:r>
              <a:rPr dirty="0"/>
              <a:t> </a:t>
            </a:r>
            <a:r>
              <a:rPr dirty="0" err="1"/>
              <a:t>als</a:t>
            </a:r>
            <a:r>
              <a:rPr dirty="0"/>
              <a:t> </a:t>
            </a:r>
            <a:r>
              <a:rPr i="1" dirty="0"/>
              <a:t>Wirtschaftswunder</a:t>
            </a:r>
            <a:r>
              <a:rPr dirty="0"/>
              <a:t> </a:t>
            </a:r>
            <a:r>
              <a:rPr dirty="0" err="1"/>
              <a:t>bezeichnet</a:t>
            </a:r>
            <a:r>
              <a:rPr dirty="0"/>
              <a:t>. Die </a:t>
            </a:r>
            <a:r>
              <a:rPr dirty="0" err="1"/>
              <a:t>Wirtschaft</a:t>
            </a:r>
            <a:r>
              <a:rPr dirty="0"/>
              <a:t> </a:t>
            </a:r>
            <a:r>
              <a:rPr dirty="0" err="1"/>
              <a:t>florierte</a:t>
            </a:r>
            <a:r>
              <a:rPr dirty="0"/>
              <a:t>, alle </a:t>
            </a:r>
            <a:r>
              <a:rPr dirty="0" err="1"/>
              <a:t>lebten</a:t>
            </a:r>
            <a:r>
              <a:rPr dirty="0"/>
              <a:t> gut und die </a:t>
            </a:r>
            <a:r>
              <a:rPr dirty="0" err="1"/>
              <a:t>Amerikaner</a:t>
            </a:r>
            <a:r>
              <a:rPr dirty="0"/>
              <a:t> </a:t>
            </a:r>
            <a:r>
              <a:rPr dirty="0" err="1"/>
              <a:t>wurden</a:t>
            </a:r>
            <a:r>
              <a:rPr dirty="0"/>
              <a:t> </a:t>
            </a:r>
            <a:r>
              <a:rPr dirty="0" err="1"/>
              <a:t>als</a:t>
            </a:r>
            <a:r>
              <a:rPr dirty="0"/>
              <a:t> </a:t>
            </a:r>
            <a:r>
              <a:rPr dirty="0" err="1"/>
              <a:t>Abschreckung</a:t>
            </a:r>
            <a:r>
              <a:rPr dirty="0"/>
              <a:t> </a:t>
            </a:r>
            <a:r>
              <a:rPr dirty="0" err="1"/>
              <a:t>gegenüber</a:t>
            </a:r>
            <a:r>
              <a:rPr dirty="0"/>
              <a:t> den </a:t>
            </a:r>
            <a:r>
              <a:rPr dirty="0" err="1"/>
              <a:t>Sowjets</a:t>
            </a:r>
            <a:r>
              <a:rPr dirty="0"/>
              <a:t> </a:t>
            </a:r>
            <a:r>
              <a:rPr dirty="0" err="1"/>
              <a:t>willkommen</a:t>
            </a:r>
            <a:r>
              <a:rPr dirty="0"/>
              <a:t> </a:t>
            </a:r>
            <a:r>
              <a:rPr dirty="0" err="1"/>
              <a:t>geheißen</a:t>
            </a: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Rechtsextreme politischen Partien</a:t>
            </a:r>
          </a:p>
        </p:txBody>
      </p:sp>
      <p:sp>
        <p:nvSpPr>
          <p:cNvPr id="3" name="Content Placeholder 2"/>
          <p:cNvSpPr>
            <a:spLocks noGrp="1"/>
          </p:cNvSpPr>
          <p:nvPr>
            <p:ph idx="1"/>
          </p:nvPr>
        </p:nvSpPr>
        <p:spPr/>
        <p:txBody>
          <a:bodyPr/>
          <a:lstStyle/>
          <a:p>
            <a:pPr marL="0" lvl="0" indent="0">
              <a:buNone/>
            </a:pPr>
            <a:r>
              <a:t>Es gab damals einige rechtsextreme politische Parteien, aber sie waren keine bedeutende politische Kraft. Im Juni 1966 veranstaltete die rechtsextreme Partei </a:t>
            </a:r>
            <a:r>
              <a:rPr i="1"/>
              <a:t>NPD</a:t>
            </a:r>
            <a:r>
              <a:t> Demonstrationen in Karlsruhe </a:t>
            </a:r>
            <a:r>
              <a:rPr i="1"/>
              <a:t>gegen die Einwanderungspolitik</a:t>
            </a:r>
            <a:r>
              <a:t>. Die NPD vertrat anti-immigration und Nationalismus. Ich war zu dieser Zeit Sergeant während der Proteste. Das US-Militärgeheimdienst rief alle Offiziere und Unteroffiziere zusammen, um Fotos der Demonstranten zu untersuchen. Es war verboten, dass sich ein Soldat an politischen Aktivitäten beteiligt.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Extremismus</a:t>
            </a:r>
          </a:p>
        </p:txBody>
      </p:sp>
      <p:sp>
        <p:nvSpPr>
          <p:cNvPr id="3" name="Content Placeholder 2"/>
          <p:cNvSpPr>
            <a:spLocks noGrp="1"/>
          </p:cNvSpPr>
          <p:nvPr>
            <p:ph idx="1"/>
          </p:nvPr>
        </p:nvSpPr>
        <p:spPr/>
        <p:txBody>
          <a:bodyPr/>
          <a:lstStyle/>
          <a:p>
            <a:pPr marL="0" lvl="0" indent="0">
              <a:buNone/>
            </a:pPr>
            <a:r>
              <a:t>Ich war Zeuge einiger extremistischer Ansichten, aber solche Ansichten scheinen nur eine kleine Minderheit zu repräsentieren. Die Amerikaner wurden willkommen und die Beziehungen zwischen den deutschen Bürgern und den Soldaten waren freundlich und immer angenehm.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Eindrücke eines Soldaten in Deutschland 1964-1967</vt:lpstr>
      <vt:lpstr>Die Besatzung</vt:lpstr>
      <vt:lpstr>Konrad Adenauer</vt:lpstr>
      <vt:lpstr>Die Endung der Besatzung</vt:lpstr>
      <vt:lpstr>PowerPoint Presentation</vt:lpstr>
      <vt:lpstr>Amee Soldat in Deutschland</vt:lpstr>
      <vt:lpstr>Besatzungzeit</vt:lpstr>
      <vt:lpstr>Rechtsextreme politischen Partien</vt:lpstr>
      <vt:lpstr>Extremismus</vt:lpstr>
      <vt:lpstr>Ruckkehr nach Deutschland</vt:lpstr>
      <vt:lpstr>AfD Alternative für Deutschland</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Eindrücke eines Soldaten in Deutschland 1964-1967</dc:title>
  <dc:creator>Robert Cline</dc:creator>
  <cp:keywords/>
  <cp:lastModifiedBy>Robert Cline</cp:lastModifiedBy>
  <cp:revision>5</cp:revision>
  <dcterms:created xsi:type="dcterms:W3CDTF">2023-07-01T22:08:28Z</dcterms:created>
  <dcterms:modified xsi:type="dcterms:W3CDTF">2023-07-01T22:20:10Z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