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2" d="100"/>
          <a:sy n="162" d="100"/>
        </p:scale>
        <p:origin x="14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searchgate.net/profile/Frank-Schilling-3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A2eGdfUuHk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CO2 Speicherung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Viel</a:t>
            </a:r>
            <a:r>
              <a:rPr dirty="0"/>
              <a:t> </a:t>
            </a:r>
            <a:r>
              <a:rPr dirty="0" err="1"/>
              <a:t>Raum</a:t>
            </a:r>
            <a:r>
              <a:rPr dirty="0"/>
              <a:t> f</a:t>
            </a:r>
            <a:r>
              <a:rPr lang="en-US" dirty="0"/>
              <a:t>ü</a:t>
            </a:r>
            <a:r>
              <a:rPr dirty="0"/>
              <a:t>r </a:t>
            </a:r>
            <a:r>
              <a:rPr dirty="0" err="1"/>
              <a:t>Speichern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• </a:t>
            </a:r>
            <a:r>
              <a:rPr b="1" dirty="0" err="1"/>
              <a:t>Studien</a:t>
            </a:r>
            <a:r>
              <a:rPr b="1" dirty="0"/>
              <a:t> </a:t>
            </a:r>
            <a:r>
              <a:rPr b="1" dirty="0" err="1"/>
              <a:t>zeigen</a:t>
            </a:r>
            <a:r>
              <a:rPr b="1" dirty="0"/>
              <a:t>, </a:t>
            </a:r>
            <a:r>
              <a:rPr b="1" dirty="0" err="1"/>
              <a:t>dass</a:t>
            </a:r>
            <a:r>
              <a:rPr b="1" dirty="0"/>
              <a:t> es </a:t>
            </a:r>
            <a:r>
              <a:rPr b="1" dirty="0" err="1"/>
              <a:t>große</a:t>
            </a:r>
            <a:r>
              <a:rPr b="1" dirty="0"/>
              <a:t> </a:t>
            </a:r>
            <a:r>
              <a:rPr b="1" dirty="0" err="1"/>
              <a:t>Bereiche</a:t>
            </a:r>
            <a:r>
              <a:rPr b="1" dirty="0"/>
              <a:t> </a:t>
            </a:r>
            <a:r>
              <a:rPr b="1" dirty="0" err="1"/>
              <a:t>gibt</a:t>
            </a:r>
            <a:r>
              <a:rPr b="1" dirty="0"/>
              <a:t>, in </a:t>
            </a:r>
            <a:r>
              <a:rPr b="1" dirty="0" err="1"/>
              <a:t>denen</a:t>
            </a:r>
            <a:r>
              <a:rPr b="1" dirty="0"/>
              <a:t> </a:t>
            </a:r>
            <a:r>
              <a:rPr b="1" i="1" dirty="0"/>
              <a:t>150 </a:t>
            </a:r>
            <a:r>
              <a:rPr b="1" i="1" dirty="0" err="1"/>
              <a:t>Milliarden</a:t>
            </a:r>
            <a:r>
              <a:rPr b="1" i="1" dirty="0"/>
              <a:t> </a:t>
            </a:r>
            <a:r>
              <a:rPr b="1" i="1" dirty="0" err="1"/>
              <a:t>Tonnen</a:t>
            </a:r>
            <a:r>
              <a:rPr b="1" i="1" dirty="0"/>
              <a:t> CO2</a:t>
            </a:r>
            <a:r>
              <a:rPr b="1" dirty="0"/>
              <a:t> </a:t>
            </a:r>
            <a:r>
              <a:rPr b="1" dirty="0" err="1"/>
              <a:t>gespeichert</a:t>
            </a:r>
            <a:r>
              <a:rPr b="1" dirty="0"/>
              <a:t> </a:t>
            </a:r>
            <a:r>
              <a:rPr b="1" dirty="0" err="1"/>
              <a:t>werden</a:t>
            </a:r>
            <a:r>
              <a:rPr b="1" dirty="0"/>
              <a:t> </a:t>
            </a:r>
            <a:r>
              <a:rPr b="1" dirty="0" err="1"/>
              <a:t>können</a:t>
            </a:r>
            <a:r>
              <a:rPr b="1" dirty="0"/>
              <a:t>. Das </a:t>
            </a:r>
            <a:r>
              <a:rPr b="1" dirty="0" err="1"/>
              <a:t>ist</a:t>
            </a:r>
            <a:r>
              <a:rPr b="1" dirty="0"/>
              <a:t> um </a:t>
            </a:r>
            <a:r>
              <a:rPr b="1" dirty="0" err="1"/>
              <a:t>ein</a:t>
            </a:r>
            <a:r>
              <a:rPr b="1" dirty="0"/>
              <a:t> </a:t>
            </a:r>
            <a:r>
              <a:rPr b="1" dirty="0" err="1"/>
              <a:t>Vielfaches</a:t>
            </a:r>
            <a:r>
              <a:rPr b="1" dirty="0"/>
              <a:t> </a:t>
            </a:r>
            <a:r>
              <a:rPr b="1" dirty="0" err="1"/>
              <a:t>mehr</a:t>
            </a:r>
            <a:r>
              <a:rPr b="1" dirty="0"/>
              <a:t> </a:t>
            </a:r>
            <a:r>
              <a:rPr b="1" dirty="0" err="1"/>
              <a:t>als</a:t>
            </a:r>
            <a:r>
              <a:rPr b="1" dirty="0"/>
              <a:t> das, was </a:t>
            </a:r>
            <a:r>
              <a:rPr b="1" dirty="0" err="1"/>
              <a:t>wir</a:t>
            </a:r>
            <a:r>
              <a:rPr b="1" dirty="0"/>
              <a:t> </a:t>
            </a:r>
            <a:r>
              <a:rPr b="1" dirty="0" err="1"/>
              <a:t>benötigen</a:t>
            </a:r>
            <a:r>
              <a:rPr b="1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negative </a:t>
            </a:r>
            <a:r>
              <a:rPr dirty="0" err="1"/>
              <a:t>Emissionen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Dr. Schilling </a:t>
            </a:r>
            <a:r>
              <a:rPr dirty="0" err="1"/>
              <a:t>erklärt</a:t>
            </a:r>
            <a:r>
              <a:rPr dirty="0"/>
              <a:t>, </a:t>
            </a:r>
            <a:r>
              <a:rPr dirty="0" err="1"/>
              <a:t>dass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in 5 Jahren, </a:t>
            </a:r>
            <a:r>
              <a:rPr dirty="0" err="1"/>
              <a:t>wie</a:t>
            </a:r>
            <a:r>
              <a:rPr dirty="0"/>
              <a:t> er es </a:t>
            </a:r>
            <a:r>
              <a:rPr dirty="0" err="1"/>
              <a:t>nennt</a:t>
            </a:r>
            <a:r>
              <a:rPr dirty="0"/>
              <a:t>, negative </a:t>
            </a:r>
            <a:r>
              <a:rPr dirty="0" err="1"/>
              <a:t>Emissionen</a:t>
            </a:r>
            <a:r>
              <a:rPr dirty="0"/>
              <a:t> </a:t>
            </a:r>
            <a:r>
              <a:rPr dirty="0" err="1"/>
              <a:t>benötigen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Das </a:t>
            </a:r>
            <a:r>
              <a:rPr b="1" dirty="0" err="1"/>
              <a:t>bedeutet</a:t>
            </a:r>
            <a:r>
              <a:rPr b="1" dirty="0"/>
              <a:t>, </a:t>
            </a:r>
            <a:r>
              <a:rPr b="1" dirty="0" err="1"/>
              <a:t>wir</a:t>
            </a:r>
            <a:r>
              <a:rPr b="1" dirty="0"/>
              <a:t> </a:t>
            </a:r>
            <a:r>
              <a:rPr b="1" dirty="0" err="1"/>
              <a:t>werden</a:t>
            </a:r>
            <a:r>
              <a:rPr b="1" dirty="0"/>
              <a:t> </a:t>
            </a:r>
            <a:r>
              <a:rPr b="1" dirty="0" err="1"/>
              <a:t>mehr</a:t>
            </a:r>
            <a:r>
              <a:rPr b="1" dirty="0"/>
              <a:t> CO2 </a:t>
            </a:r>
            <a:r>
              <a:rPr b="1" dirty="0" err="1"/>
              <a:t>aus</a:t>
            </a:r>
            <a:r>
              <a:rPr b="1" dirty="0"/>
              <a:t> der </a:t>
            </a:r>
            <a:r>
              <a:rPr b="1" dirty="0" err="1"/>
              <a:t>Atmosphäre</a:t>
            </a:r>
            <a:r>
              <a:rPr b="1" dirty="0"/>
              <a:t> </a:t>
            </a:r>
            <a:r>
              <a:rPr b="1" dirty="0" err="1"/>
              <a:t>entfernen</a:t>
            </a:r>
            <a:r>
              <a:rPr b="1" dirty="0"/>
              <a:t> </a:t>
            </a:r>
            <a:r>
              <a:rPr b="1" dirty="0" err="1"/>
              <a:t>müssen</a:t>
            </a:r>
            <a:r>
              <a:rPr b="1" dirty="0"/>
              <a:t>, </a:t>
            </a:r>
            <a:r>
              <a:rPr b="1" dirty="0" err="1"/>
              <a:t>als</a:t>
            </a:r>
            <a:r>
              <a:rPr b="1" dirty="0"/>
              <a:t> </a:t>
            </a:r>
            <a:r>
              <a:rPr b="1" dirty="0" err="1"/>
              <a:t>wir</a:t>
            </a:r>
            <a:r>
              <a:rPr b="1" dirty="0"/>
              <a:t> </a:t>
            </a:r>
            <a:r>
              <a:rPr b="1" dirty="0" err="1"/>
              <a:t>emittieren</a:t>
            </a:r>
            <a:r>
              <a:rPr b="1" dirty="0"/>
              <a:t>, um den </a:t>
            </a:r>
            <a:r>
              <a:rPr b="1" dirty="0" err="1"/>
              <a:t>Herausforderungen</a:t>
            </a:r>
            <a:r>
              <a:rPr b="1" dirty="0"/>
              <a:t> des </a:t>
            </a:r>
            <a:r>
              <a:rPr b="1" dirty="0" err="1"/>
              <a:t>Klimawandels</a:t>
            </a:r>
            <a:r>
              <a:rPr b="1" dirty="0"/>
              <a:t> </a:t>
            </a:r>
            <a:r>
              <a:rPr b="1" dirty="0" err="1"/>
              <a:t>zu</a:t>
            </a:r>
            <a:r>
              <a:rPr b="1" dirty="0"/>
              <a:t> </a:t>
            </a:r>
            <a:r>
              <a:rPr b="1" dirty="0" err="1"/>
              <a:t>begegnen</a:t>
            </a:r>
            <a:r>
              <a:rPr b="1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2115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### von Robert Cline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UNM 100684786</a:t>
                      </a:r>
                      <a:br/>
                      <a:r>
                        <a:t>Für: Deutsche Sommerschule von New Mexico</a:t>
                      </a:r>
                      <a:br/>
                      <a:r>
                        <a:t>Kurs: Energiewende</a:t>
                      </a:r>
                      <a:br/>
                      <a:r>
                        <a:t>Lehrer: Jason Wilby Fällig: 27.06.2023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Ein Podcast von Bayern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endParaRPr lang="en-US" sz="1600" dirty="0"/>
          </a:p>
          <a:p>
            <a:pPr lvl="0"/>
            <a:r>
              <a:rPr sz="1600" dirty="0"/>
              <a:t>Ein Interview </a:t>
            </a:r>
            <a:r>
              <a:rPr sz="1600" dirty="0" err="1"/>
              <a:t>mit</a:t>
            </a:r>
            <a:r>
              <a:rPr sz="1600" dirty="0"/>
              <a:t> Professor Frank Schilling, </a:t>
            </a:r>
            <a:r>
              <a:rPr sz="1600" dirty="0" err="1"/>
              <a:t>Geowissenschaftler</a:t>
            </a:r>
            <a:r>
              <a:rPr sz="1600" dirty="0"/>
              <a:t> am </a:t>
            </a:r>
            <a:r>
              <a:rPr sz="1600" dirty="0" err="1"/>
              <a:t>Karlsruher</a:t>
            </a:r>
            <a:r>
              <a:rPr sz="1600" dirty="0"/>
              <a:t> </a:t>
            </a:r>
            <a:r>
              <a:rPr sz="1600" dirty="0" err="1"/>
              <a:t>Institut</a:t>
            </a:r>
            <a:r>
              <a:rPr sz="1600" dirty="0"/>
              <a:t> für </a:t>
            </a:r>
            <a:r>
              <a:rPr sz="1600" dirty="0" err="1"/>
              <a:t>Technologie</a:t>
            </a:r>
            <a:r>
              <a:rPr dirty="0"/>
              <a:t>.</a:t>
            </a:r>
          </a:p>
          <a:p>
            <a:pPr lvl="0"/>
            <a:r>
              <a:rPr dirty="0">
                <a:hlinkClick r:id="rId2"/>
              </a:rPr>
              <a:t>https://www.researchgate.net/profile/Frank-Schilling-3</a:t>
            </a:r>
          </a:p>
        </p:txBody>
      </p:sp>
      <p:pic>
        <p:nvPicPr>
          <p:cNvPr id="3" name="Picture 1" descr="images/1_frankschill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990600"/>
            <a:ext cx="51054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Zeit 2009 hat sich Die deutschepolitik gegen CO2 Speichern.</a:t>
            </a:r>
          </a:p>
          <a:p>
            <a:pPr lvl="0"/>
            <a:r>
              <a:t>Aber wenn die Klimaziele einhalten wollen, brauchen CSS speichern</a:t>
            </a:r>
          </a:p>
          <a:p>
            <a:pPr lvl="0"/>
            <a:r>
              <a:t>Es ist nicht nur CO2 aus Kohle oder aus Gas aber von Chemieindustrie auch, wie Betonherstellung (Konkrete).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Was ist fur CO2 Speichern bebraucht?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sz="1600" b="1" dirty="0" err="1"/>
              <a:t>Wir</a:t>
            </a:r>
            <a:r>
              <a:rPr sz="1600" b="1" dirty="0"/>
              <a:t> </a:t>
            </a:r>
            <a:r>
              <a:rPr sz="1600" b="1" dirty="0" err="1"/>
              <a:t>brauchen</a:t>
            </a:r>
            <a:r>
              <a:rPr sz="1600" b="1" dirty="0"/>
              <a:t> </a:t>
            </a:r>
            <a:r>
              <a:rPr sz="1600" b="1" dirty="0" err="1"/>
              <a:t>Lokation</a:t>
            </a:r>
            <a:r>
              <a:rPr sz="1600" b="1" dirty="0"/>
              <a:t>:</a:t>
            </a:r>
            <a:endParaRPr lang="en-US" sz="1600" b="1" dirty="0"/>
          </a:p>
          <a:p>
            <a:pPr lvl="0"/>
            <a:endParaRPr sz="1600" dirty="0"/>
          </a:p>
          <a:p>
            <a:pPr lvl="0"/>
            <a:r>
              <a:rPr sz="1600" dirty="0" err="1"/>
              <a:t>d.h.</a:t>
            </a:r>
            <a:r>
              <a:rPr sz="1600" dirty="0"/>
              <a:t> </a:t>
            </a:r>
            <a:r>
              <a:rPr sz="1600" dirty="0" err="1"/>
              <a:t>Gesteine</a:t>
            </a:r>
            <a:r>
              <a:rPr sz="1600" dirty="0"/>
              <a:t> in </a:t>
            </a:r>
            <a:r>
              <a:rPr sz="1600" dirty="0" err="1"/>
              <a:t>einer</a:t>
            </a:r>
            <a:r>
              <a:rPr sz="1600" dirty="0"/>
              <a:t> </a:t>
            </a:r>
            <a:r>
              <a:rPr sz="1600" dirty="0" err="1"/>
              <a:t>entsprechender</a:t>
            </a:r>
            <a:r>
              <a:rPr sz="1600" dirty="0"/>
              <a:t> </a:t>
            </a:r>
            <a:r>
              <a:rPr sz="1600" dirty="0" err="1"/>
              <a:t>Tiefe</a:t>
            </a:r>
            <a:r>
              <a:rPr sz="1600" dirty="0"/>
              <a:t>, die </a:t>
            </a:r>
            <a:r>
              <a:rPr sz="1600" dirty="0" err="1"/>
              <a:t>über</a:t>
            </a:r>
            <a:r>
              <a:rPr sz="1600" dirty="0"/>
              <a:t> 800 bis 1200 Meter </a:t>
            </a:r>
            <a:r>
              <a:rPr sz="1600" dirty="0" err="1"/>
              <a:t>sind</a:t>
            </a:r>
            <a:r>
              <a:rPr sz="1600" dirty="0"/>
              <a:t> in die man CO2 </a:t>
            </a:r>
            <a:r>
              <a:rPr sz="1600" dirty="0" err="1"/>
              <a:t>einlagern</a:t>
            </a:r>
            <a:r>
              <a:rPr sz="1600" dirty="0"/>
              <a:t> </a:t>
            </a:r>
            <a:r>
              <a:rPr sz="1600" dirty="0" err="1"/>
              <a:t>kann</a:t>
            </a:r>
            <a:r>
              <a:rPr sz="1600" dirty="0"/>
              <a:t>.</a:t>
            </a:r>
            <a:r>
              <a:rPr lang="en-US" sz="1600" dirty="0"/>
              <a:t>  </a:t>
            </a:r>
          </a:p>
          <a:p>
            <a:pPr lvl="0"/>
            <a:endParaRPr sz="1600" dirty="0"/>
          </a:p>
          <a:p>
            <a:pPr lvl="0"/>
            <a:r>
              <a:rPr sz="1600" dirty="0"/>
              <a:t>Die </a:t>
            </a:r>
            <a:r>
              <a:rPr sz="1600" dirty="0" err="1"/>
              <a:t>Gesteine</a:t>
            </a:r>
            <a:r>
              <a:rPr sz="1600" dirty="0"/>
              <a:t> die </a:t>
            </a:r>
            <a:r>
              <a:rPr sz="1600" dirty="0" err="1"/>
              <a:t>wir</a:t>
            </a:r>
            <a:r>
              <a:rPr sz="1600" dirty="0"/>
              <a:t> gut </a:t>
            </a:r>
            <a:r>
              <a:rPr sz="1600" dirty="0" err="1"/>
              <a:t>kennen</a:t>
            </a:r>
            <a:r>
              <a:rPr sz="1600" dirty="0"/>
              <a:t> </a:t>
            </a:r>
            <a:r>
              <a:rPr sz="1600" dirty="0" err="1"/>
              <a:t>sind</a:t>
            </a:r>
            <a:r>
              <a:rPr sz="1600" dirty="0"/>
              <a:t> </a:t>
            </a:r>
            <a:r>
              <a:rPr sz="1600" b="1" i="1" dirty="0" err="1"/>
              <a:t>Sandsteine</a:t>
            </a:r>
            <a:r>
              <a:rPr sz="1600" dirty="0"/>
              <a:t> order </a:t>
            </a:r>
            <a:r>
              <a:rPr sz="1600" dirty="0" err="1"/>
              <a:t>auch</a:t>
            </a:r>
            <a:r>
              <a:rPr sz="1600" dirty="0"/>
              <a:t> </a:t>
            </a:r>
            <a:r>
              <a:rPr sz="1600" b="1" i="1" dirty="0" err="1"/>
              <a:t>Karbonate</a:t>
            </a:r>
            <a:r>
              <a:rPr sz="1600" dirty="0"/>
              <a:t>.</a:t>
            </a:r>
          </a:p>
        </p:txBody>
      </p:sp>
      <p:pic>
        <p:nvPicPr>
          <p:cNvPr id="3" name="Picture 1" descr="images/USGS-C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Was </a:t>
            </a:r>
            <a:r>
              <a:rPr dirty="0" err="1"/>
              <a:t>ist</a:t>
            </a:r>
            <a:r>
              <a:rPr dirty="0"/>
              <a:t> f</a:t>
            </a:r>
            <a:r>
              <a:rPr lang="en-US" dirty="0"/>
              <a:t>ü</a:t>
            </a:r>
            <a:r>
              <a:rPr dirty="0"/>
              <a:t>r CO2 </a:t>
            </a:r>
            <a:r>
              <a:rPr dirty="0" err="1"/>
              <a:t>Speichern</a:t>
            </a:r>
            <a:r>
              <a:rPr dirty="0"/>
              <a:t> </a:t>
            </a:r>
            <a:r>
              <a:rPr dirty="0" err="1"/>
              <a:t>bebraucht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kennen</a:t>
            </a:r>
            <a:r>
              <a:rPr dirty="0"/>
              <a:t> die </a:t>
            </a:r>
            <a:r>
              <a:rPr dirty="0" err="1"/>
              <a:t>Eigenschaften</a:t>
            </a:r>
            <a:r>
              <a:rPr dirty="0"/>
              <a:t> </a:t>
            </a:r>
            <a:r>
              <a:rPr dirty="0" err="1"/>
              <a:t>dieser</a:t>
            </a:r>
            <a:r>
              <a:rPr dirty="0"/>
              <a:t> </a:t>
            </a:r>
            <a:r>
              <a:rPr dirty="0" err="1"/>
              <a:t>Steine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</a:t>
            </a:r>
            <a:r>
              <a:rPr b="1" i="1" dirty="0" err="1"/>
              <a:t>Erdölförderung</a:t>
            </a:r>
            <a:r>
              <a:rPr dirty="0"/>
              <a:t> </a:t>
            </a:r>
            <a:r>
              <a:rPr dirty="0" err="1"/>
              <a:t>oder</a:t>
            </a:r>
            <a:r>
              <a:rPr dirty="0"/>
              <a:t> </a:t>
            </a:r>
            <a:r>
              <a:rPr b="1" i="1" dirty="0" err="1"/>
              <a:t>Erdgasförderung</a:t>
            </a:r>
            <a:r>
              <a:rPr dirty="0"/>
              <a:t>.</a:t>
            </a:r>
          </a:p>
          <a:p>
            <a:pPr lvl="0"/>
            <a:r>
              <a:rPr dirty="0"/>
              <a:t>Die CO2 </a:t>
            </a:r>
            <a:r>
              <a:rPr dirty="0" err="1"/>
              <a:t>Speicherung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in </a:t>
            </a:r>
            <a:r>
              <a:rPr dirty="0" err="1"/>
              <a:t>Kaverne</a:t>
            </a:r>
            <a:r>
              <a:rPr dirty="0"/>
              <a:t> </a:t>
            </a:r>
            <a:r>
              <a:rPr dirty="0" err="1"/>
              <a:t>aber</a:t>
            </a:r>
            <a:r>
              <a:rPr dirty="0"/>
              <a:t> in </a:t>
            </a:r>
            <a:r>
              <a:rPr b="1" i="1" dirty="0" err="1"/>
              <a:t>Porenraum</a:t>
            </a:r>
            <a:r>
              <a:rPr dirty="0"/>
              <a:t> </a:t>
            </a:r>
            <a:r>
              <a:rPr dirty="0" err="1"/>
              <a:t>dieser</a:t>
            </a:r>
            <a:r>
              <a:rPr dirty="0"/>
              <a:t> </a:t>
            </a:r>
            <a:r>
              <a:rPr dirty="0" err="1"/>
              <a:t>Gesteine</a:t>
            </a:r>
            <a:r>
              <a:rPr dirty="0"/>
              <a:t>, die uber 800 Meter </a:t>
            </a:r>
            <a:r>
              <a:rPr dirty="0" err="1"/>
              <a:t>Teife</a:t>
            </a:r>
            <a:r>
              <a:rPr dirty="0"/>
              <a:t> </a:t>
            </a:r>
            <a:r>
              <a:rPr dirty="0" err="1"/>
              <a:t>liegen</a:t>
            </a:r>
            <a:r>
              <a:rPr dirty="0"/>
              <a:t>.</a:t>
            </a:r>
          </a:p>
          <a:p>
            <a:pPr lvl="0"/>
            <a:r>
              <a:rPr dirty="0"/>
              <a:t>Die </a:t>
            </a:r>
            <a:r>
              <a:rPr dirty="0" err="1"/>
              <a:t>Formationen</a:t>
            </a:r>
            <a:r>
              <a:rPr dirty="0"/>
              <a:t> </a:t>
            </a:r>
            <a:r>
              <a:rPr dirty="0" err="1"/>
              <a:t>liegt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Offshore-</a:t>
            </a:r>
            <a:r>
              <a:rPr dirty="0" err="1"/>
              <a:t>Bereich</a:t>
            </a:r>
            <a:r>
              <a:rPr dirty="0"/>
              <a:t> und </a:t>
            </a:r>
            <a:r>
              <a:rPr dirty="0" err="1"/>
              <a:t>auch</a:t>
            </a:r>
            <a:r>
              <a:rPr dirty="0"/>
              <a:t> auf dem </a:t>
            </a:r>
            <a:r>
              <a:rPr dirty="0" err="1"/>
              <a:t>Festland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Es </a:t>
            </a:r>
            <a:r>
              <a:rPr dirty="0" err="1"/>
              <a:t>gibt</a:t>
            </a:r>
            <a:r>
              <a:rPr dirty="0"/>
              <a:t> </a:t>
            </a:r>
            <a:r>
              <a:rPr dirty="0" err="1"/>
              <a:t>Testprojekte</a:t>
            </a:r>
            <a:r>
              <a:rPr dirty="0"/>
              <a:t> in </a:t>
            </a:r>
            <a:r>
              <a:rPr dirty="0" err="1"/>
              <a:t>Norwegen</a:t>
            </a:r>
            <a:r>
              <a:rPr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dirty="0"/>
              <a:t>Die </a:t>
            </a:r>
            <a:r>
              <a:rPr dirty="0" err="1"/>
              <a:t>porösen</a:t>
            </a:r>
            <a:r>
              <a:rPr dirty="0"/>
              <a:t> </a:t>
            </a:r>
            <a:r>
              <a:rPr dirty="0" err="1"/>
              <a:t>Formationen</a:t>
            </a:r>
            <a:r>
              <a:rPr dirty="0"/>
              <a:t> in den </a:t>
            </a:r>
            <a:r>
              <a:rPr dirty="0" err="1"/>
              <a:t>wir</a:t>
            </a:r>
            <a:r>
              <a:rPr dirty="0"/>
              <a:t> CO2 </a:t>
            </a:r>
            <a:r>
              <a:rPr dirty="0" err="1"/>
              <a:t>hinunterpupen</a:t>
            </a:r>
            <a:r>
              <a:rPr dirty="0"/>
              <a:t>, </a:t>
            </a:r>
            <a:r>
              <a:rPr dirty="0" err="1"/>
              <a:t>brauchen</a:t>
            </a:r>
            <a:r>
              <a:rPr dirty="0"/>
              <a:t> </a:t>
            </a:r>
            <a:r>
              <a:rPr dirty="0" err="1"/>
              <a:t>auch</a:t>
            </a:r>
            <a:r>
              <a:rPr lang="en-US" dirty="0"/>
              <a:t>:</a:t>
            </a:r>
          </a:p>
          <a:p>
            <a:pPr lvl="0"/>
            <a:endParaRPr dirty="0"/>
          </a:p>
          <a:p>
            <a:pPr lvl="1"/>
            <a:r>
              <a:rPr sz="1200" dirty="0"/>
              <a:t>Ein </a:t>
            </a:r>
            <a:r>
              <a:rPr sz="1200" dirty="0" err="1"/>
              <a:t>oder</a:t>
            </a:r>
            <a:r>
              <a:rPr sz="1200" dirty="0"/>
              <a:t> Zwei </a:t>
            </a:r>
            <a:r>
              <a:rPr sz="1200" b="1" i="1" dirty="0" err="1"/>
              <a:t>undurchlässig</a:t>
            </a:r>
            <a:r>
              <a:rPr sz="1200" b="1" i="1" dirty="0"/>
              <a:t> </a:t>
            </a:r>
            <a:r>
              <a:rPr sz="1200" b="1" i="1" dirty="0" err="1"/>
              <a:t>Erdschichtern</a:t>
            </a:r>
            <a:r>
              <a:rPr lang="en-US" sz="1200" b="1" i="1" dirty="0"/>
              <a:t>  </a:t>
            </a:r>
          </a:p>
          <a:p>
            <a:pPr lvl="1"/>
            <a:endParaRPr sz="1200" b="1" i="1" dirty="0"/>
          </a:p>
          <a:p>
            <a:pPr lvl="1"/>
            <a:r>
              <a:rPr sz="1200" dirty="0"/>
              <a:t>Der </a:t>
            </a:r>
            <a:r>
              <a:rPr sz="1200" dirty="0" err="1"/>
              <a:t>Untergrund</a:t>
            </a:r>
            <a:r>
              <a:rPr sz="1200" dirty="0"/>
              <a:t> </a:t>
            </a:r>
            <a:r>
              <a:rPr sz="1200" dirty="0" err="1"/>
              <a:t>ist</a:t>
            </a:r>
            <a:r>
              <a:rPr sz="1200" dirty="0"/>
              <a:t> gut </a:t>
            </a:r>
            <a:r>
              <a:rPr sz="1200" dirty="0" err="1"/>
              <a:t>erforscht</a:t>
            </a:r>
            <a:r>
              <a:rPr sz="1200" dirty="0"/>
              <a:t>. </a:t>
            </a:r>
            <a:r>
              <a:rPr lang="en-US" sz="1200" dirty="0"/>
              <a:t>  </a:t>
            </a:r>
          </a:p>
          <a:p>
            <a:pPr lvl="1"/>
            <a:endParaRPr lang="en-US" sz="1200" dirty="0"/>
          </a:p>
          <a:p>
            <a:pPr lvl="1"/>
            <a:r>
              <a:rPr sz="1200" dirty="0" err="1"/>
              <a:t>Durch</a:t>
            </a:r>
            <a:r>
              <a:rPr sz="1200" dirty="0"/>
              <a:t> </a:t>
            </a:r>
            <a:r>
              <a:rPr sz="1200" dirty="0" err="1"/>
              <a:t>Bohrungen</a:t>
            </a:r>
            <a:r>
              <a:rPr sz="1200" dirty="0"/>
              <a:t> und 3D-Seismik-Untersuchungen verstehen </a:t>
            </a:r>
            <a:r>
              <a:rPr sz="1200" dirty="0" err="1"/>
              <a:t>wir</a:t>
            </a:r>
            <a:r>
              <a:rPr sz="1200" dirty="0"/>
              <a:t> die </a:t>
            </a:r>
            <a:r>
              <a:rPr sz="1200" dirty="0" err="1"/>
              <a:t>Kontinuität</a:t>
            </a:r>
            <a:r>
              <a:rPr sz="1200" dirty="0"/>
              <a:t> der </a:t>
            </a:r>
            <a:r>
              <a:rPr sz="1200" b="1" i="1" dirty="0" err="1"/>
              <a:t>undurchlässigen</a:t>
            </a:r>
            <a:r>
              <a:rPr sz="1200" b="1" i="1" dirty="0"/>
              <a:t> </a:t>
            </a:r>
            <a:r>
              <a:rPr sz="1200" b="1" i="1" dirty="0" err="1"/>
              <a:t>Erdschichten</a:t>
            </a:r>
            <a:r>
              <a:rPr sz="1200" dirty="0"/>
              <a:t> und den </a:t>
            </a:r>
            <a:r>
              <a:rPr sz="1200" b="1" i="1" dirty="0" err="1"/>
              <a:t>Porenraum</a:t>
            </a:r>
            <a:r>
              <a:rPr sz="1200" dirty="0"/>
              <a:t> der </a:t>
            </a:r>
            <a:r>
              <a:rPr sz="1200" dirty="0" err="1"/>
              <a:t>Zielformation</a:t>
            </a:r>
            <a:r>
              <a:rPr dirty="0"/>
              <a:t>.</a:t>
            </a:r>
          </a:p>
        </p:txBody>
      </p:sp>
      <p:pic>
        <p:nvPicPr>
          <p:cNvPr id="3" name="Picture 1" descr="images/stra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3D Seismic </a:t>
            </a:r>
            <a:r>
              <a:rPr dirty="0" err="1"/>
              <a:t>Forschung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Vor</a:t>
            </a:r>
            <a:r>
              <a:rPr dirty="0"/>
              <a:t> der </a:t>
            </a:r>
            <a:r>
              <a:rPr dirty="0" err="1"/>
              <a:t>Injektion</a:t>
            </a:r>
            <a:r>
              <a:rPr dirty="0"/>
              <a:t> von CO2 </a:t>
            </a:r>
            <a:r>
              <a:rPr dirty="0" err="1"/>
              <a:t>müssen</a:t>
            </a:r>
            <a:r>
              <a:rPr dirty="0"/>
              <a:t> die </a:t>
            </a:r>
            <a:r>
              <a:rPr dirty="0" err="1"/>
              <a:t>Eigenschaften</a:t>
            </a:r>
            <a:r>
              <a:rPr dirty="0"/>
              <a:t> der </a:t>
            </a:r>
            <a:r>
              <a:rPr dirty="0" err="1"/>
              <a:t>geologischen</a:t>
            </a:r>
            <a:r>
              <a:rPr dirty="0"/>
              <a:t> </a:t>
            </a:r>
            <a:r>
              <a:rPr dirty="0" err="1"/>
              <a:t>Formationen</a:t>
            </a:r>
            <a:r>
              <a:rPr dirty="0"/>
              <a:t> </a:t>
            </a:r>
            <a:r>
              <a:rPr dirty="0" err="1"/>
              <a:t>erkundet</a:t>
            </a:r>
            <a:r>
              <a:rPr dirty="0"/>
              <a:t> und </a:t>
            </a:r>
            <a:r>
              <a:rPr dirty="0" err="1"/>
              <a:t>verstanden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. </a:t>
            </a:r>
          </a:p>
          <a:p>
            <a:pPr marL="0" lvl="0" indent="0">
              <a:buNone/>
            </a:pPr>
            <a:r>
              <a:rPr dirty="0">
                <a:hlinkClick r:id="rId2"/>
              </a:rPr>
              <a:t>3D Seismic</a:t>
            </a:r>
          </a:p>
        </p:txBody>
      </p:sp>
      <p:pic>
        <p:nvPicPr>
          <p:cNvPr id="3" name="Picture 1" descr="images/huntsm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Langfristig Speichern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Langfristig kann CO2 mit Karbonaten und Mineralien reagieren, um das CO2 zu binden.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CO2 Speicherung</vt:lpstr>
      <vt:lpstr>PowerPoint Presentation</vt:lpstr>
      <vt:lpstr>Ein Podcast von Bayern 2</vt:lpstr>
      <vt:lpstr>PowerPoint Presentation</vt:lpstr>
      <vt:lpstr>Was ist fur CO2 Speichern bebraucht?</vt:lpstr>
      <vt:lpstr>Was ist für CO2 Speichern bebraucht?</vt:lpstr>
      <vt:lpstr>Es gibt Testprojekte in Norwegen.</vt:lpstr>
      <vt:lpstr>3D Seismic Forschung</vt:lpstr>
      <vt:lpstr>Langfristig Speichern</vt:lpstr>
      <vt:lpstr>Viel Raum für Speichern</vt:lpstr>
      <vt:lpstr>negative Emissionen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Speicherung</dc:title>
  <dc:creator>Administrator</dc:creator>
  <cp:keywords/>
  <cp:lastModifiedBy>Robert Cline</cp:lastModifiedBy>
  <cp:revision>3</cp:revision>
  <dcterms:created xsi:type="dcterms:W3CDTF">2023-06-28T21:06:36Z</dcterms:created>
  <dcterms:modified xsi:type="dcterms:W3CDTF">2023-06-28T23:27:33Z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powerpoint_presentation</vt:lpwstr>
  </property>
</Properties>
</file>