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24" autoAdjust="0"/>
  </p:normalViewPr>
  <p:slideViewPr>
    <p:cSldViewPr snapToGrid="0">
      <p:cViewPr varScale="1">
        <p:scale>
          <a:sx n="106" d="100"/>
          <a:sy n="106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62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5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6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7592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9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56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42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77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7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2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88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6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62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0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689A08-CCEB-4B2F-9593-710D7F7031B9}" type="datetimeFigureOut">
              <a:rPr lang="zh-CN" altLang="en-US" smtClean="0"/>
              <a:t>2015/6/10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D122-69F0-4D50-AFDA-0D29C33ACC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38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5893" y="1484937"/>
            <a:ext cx="8825658" cy="1483765"/>
          </a:xfrm>
        </p:spPr>
        <p:txBody>
          <a:bodyPr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软件设计与实践答辩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70691" y="4732992"/>
            <a:ext cx="7358730" cy="861420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1130310128</a:t>
            </a:r>
          </a:p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杨尚斌 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2663" y="3589237"/>
            <a:ext cx="851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--Hop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Doubling Label Indexing for Point-to-Point Distance Querying On Scale-Free Networks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8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实验配置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0" y="2904566"/>
            <a:ext cx="7100465" cy="27521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Ubuntu 15.04</a:t>
            </a:r>
          </a:p>
          <a:p>
            <a:pPr marL="0" indent="0"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4.9.2</a:t>
            </a:r>
          </a:p>
          <a:p>
            <a:pPr marL="0" indent="0"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RAM: 4GB</a:t>
            </a:r>
          </a:p>
          <a:p>
            <a:pPr marL="0" indent="0">
              <a:buNone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CPU:Inter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(R) Core(TM) i5-3230M CPU @ 2.60Hz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4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实验方法：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C++: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04072" y="3337914"/>
            <a:ext cx="4025265" cy="18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587188"/>
            <a:ext cx="9404723" cy="1400530"/>
          </a:xfrm>
        </p:spPr>
        <p:txBody>
          <a:bodyPr/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 descr="C:\Users\rccoder\Documents\GitHub\Hop-Doubling\image\star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92" y="3110745"/>
            <a:ext cx="5657143" cy="21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03294" y="1987718"/>
            <a:ext cx="2805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脚本自动运行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0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6064" y="793376"/>
            <a:ext cx="9404723" cy="1400530"/>
          </a:xfrm>
        </p:spPr>
        <p:txBody>
          <a:bodyPr/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5400" dirty="0"/>
          </a:p>
        </p:txBody>
      </p:sp>
      <p:pic>
        <p:nvPicPr>
          <p:cNvPr id="4" name="内容占位符 3" descr="C:\Users\rccoder\Documents\GitHub\Hop-Doubling\image\tworu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697" y="3379090"/>
            <a:ext cx="6552381" cy="1542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1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542365"/>
            <a:ext cx="9404723" cy="1400530"/>
          </a:xfrm>
        </p:spPr>
        <p:txBody>
          <a:bodyPr/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4254" y="2922494"/>
            <a:ext cx="7834500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能够比较好的处理正确的处理数据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由于计算机配置等的一些限制，只是实现了小数据的实验，没有对大数据做相对的验证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该算法的时间复杂度：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V|logM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|V|/M +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log|V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1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293" y="2581836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8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8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829" y="2581837"/>
            <a:ext cx="8946541" cy="17301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无尺度网络图中两点之间最短距离问题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04" y="4117601"/>
            <a:ext cx="2638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220" y="632013"/>
            <a:ext cx="9404723" cy="1400530"/>
          </a:xfrm>
        </p:spPr>
        <p:txBody>
          <a:bodyPr/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594" y="2823882"/>
            <a:ext cx="8946541" cy="26535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 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 marL="0" indent="0" algn="ctr"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Floyd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  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452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4220" y="652389"/>
            <a:ext cx="9404723" cy="1400530"/>
          </a:xfrm>
        </p:spPr>
        <p:txBody>
          <a:bodyPr/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0" y="3048002"/>
            <a:ext cx="8946541" cy="22591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Hop Doubling Label 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27694" y="4509247"/>
            <a:ext cx="26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-Based on IS-Label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2629" y="542365"/>
            <a:ext cx="9404723" cy="1400530"/>
          </a:xfrm>
        </p:spPr>
        <p:txBody>
          <a:bodyPr/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Hop Doubling Label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5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629" y="2426774"/>
            <a:ext cx="2857500" cy="1762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316" y="1526801"/>
            <a:ext cx="2638425" cy="15811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4139032" y="3065742"/>
            <a:ext cx="1033603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359" y="2520660"/>
            <a:ext cx="2057400" cy="1762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78" y="4905374"/>
            <a:ext cx="2019300" cy="16192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 rot="3082672">
            <a:off x="7784691" y="3850293"/>
            <a:ext cx="1033603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0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593" y="524436"/>
            <a:ext cx="9404723" cy="1400530"/>
          </a:xfrm>
        </p:spPr>
        <p:txBody>
          <a:bodyPr/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Hop Doubling Label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022" y="1401295"/>
            <a:ext cx="2638425" cy="1581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194" y="2982445"/>
            <a:ext cx="2619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Hop Doubling Label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8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25889" y="1898278"/>
            <a:ext cx="1223964" cy="1167652"/>
          </a:xfrm>
          <a:prstGeom prst="rect">
            <a:avLst/>
          </a:prstGeom>
        </p:spPr>
      </p:pic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6703" y="2502031"/>
            <a:ext cx="2745887" cy="150831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735525" y="4210292"/>
            <a:ext cx="2771981" cy="142850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18447" y="544157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Rank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901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Hop Doubling Label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666" y="4123766"/>
            <a:ext cx="4660994" cy="1048870"/>
          </a:xfrm>
        </p:spPr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R(0) &gt; R(1) &gt; R(2)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7672" y="1853871"/>
            <a:ext cx="2428895" cy="154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3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993" y="739589"/>
            <a:ext cx="9404723" cy="1400530"/>
          </a:xfrm>
        </p:spPr>
        <p:txBody>
          <a:bodyPr/>
          <a:lstStyle/>
          <a:p>
            <a:r>
              <a:rPr lang="zh-CN" altLang="en-US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Hop Doubling Label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zh-CN" altLang="en-US" sz="2800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382" y="3377873"/>
            <a:ext cx="4724400" cy="1581150"/>
          </a:xfrm>
          <a:prstGeom prst="rect">
            <a:avLst/>
          </a:prstGeom>
          <a:ln w="952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20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180</Words>
  <Application>Microsoft Office PowerPoint</Application>
  <PresentationFormat>宽屏</PresentationFormat>
  <Paragraphs>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微软雅黑</vt:lpstr>
      <vt:lpstr>Arial</vt:lpstr>
      <vt:lpstr>Century Gothic</vt:lpstr>
      <vt:lpstr>Wingdings 3</vt:lpstr>
      <vt:lpstr>离子</vt:lpstr>
      <vt:lpstr>软件设计与实践答辩</vt:lpstr>
      <vt:lpstr>问题：</vt:lpstr>
      <vt:lpstr>方法：</vt:lpstr>
      <vt:lpstr>方法：</vt:lpstr>
      <vt:lpstr>方法（Hop Doubling Label）：</vt:lpstr>
      <vt:lpstr>方法（Hop Doubling Label）：</vt:lpstr>
      <vt:lpstr>方法（Hop Doubling Label）：</vt:lpstr>
      <vt:lpstr>方法（Hop Doubling Label）：</vt:lpstr>
      <vt:lpstr>方法（Hop Doubling Label）：</vt:lpstr>
      <vt:lpstr>实验配置</vt:lpstr>
      <vt:lpstr>实验方法：</vt:lpstr>
      <vt:lpstr>实验结果</vt:lpstr>
      <vt:lpstr>实验结果</vt:lpstr>
      <vt:lpstr>实验结论</vt:lpstr>
      <vt:lpstr>PowerPoint 演示文稿</vt:lpstr>
    </vt:vector>
  </TitlesOfParts>
  <Company>哈尔滨工业大学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软件设计与实践答辩</dc:title>
  <dc:creator>Shangbin Yang</dc:creator>
  <cp:lastModifiedBy>Shangbin Yang</cp:lastModifiedBy>
  <cp:revision>10</cp:revision>
  <dcterms:created xsi:type="dcterms:W3CDTF">2015-06-10T05:07:51Z</dcterms:created>
  <dcterms:modified xsi:type="dcterms:W3CDTF">2015-06-10T06:24:39Z</dcterms:modified>
</cp:coreProperties>
</file>