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25" d="100"/>
          <a:sy n="125" d="100"/>
        </p:scale>
        <p:origin x="636" y="-48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F97F-46F9-484D-B256-002F446B4D9A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7B29-2184-4495-949B-2D58DB0C2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84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F97F-46F9-484D-B256-002F446B4D9A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7B29-2184-4495-949B-2D58DB0C2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07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F97F-46F9-484D-B256-002F446B4D9A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7B29-2184-4495-949B-2D58DB0C2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51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F97F-46F9-484D-B256-002F446B4D9A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7B29-2184-4495-949B-2D58DB0C2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08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F97F-46F9-484D-B256-002F446B4D9A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7B29-2184-4495-949B-2D58DB0C2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81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F97F-46F9-484D-B256-002F446B4D9A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7B29-2184-4495-949B-2D58DB0C2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75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F97F-46F9-484D-B256-002F446B4D9A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7B29-2184-4495-949B-2D58DB0C2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93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F97F-46F9-484D-B256-002F446B4D9A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7B29-2184-4495-949B-2D58DB0C2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6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F97F-46F9-484D-B256-002F446B4D9A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7B29-2184-4495-949B-2D58DB0C2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F97F-46F9-484D-B256-002F446B4D9A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7B29-2184-4495-949B-2D58DB0C2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28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F97F-46F9-484D-B256-002F446B4D9A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7B29-2184-4495-949B-2D58DB0C2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55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BF97F-46F9-484D-B256-002F446B4D9A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27B29-2184-4495-949B-2D58DB0C2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23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1894" y="710427"/>
            <a:ext cx="1503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杨尚斌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18771" y="1003145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应聘职位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前端开发实习生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623295" y="0"/>
            <a:ext cx="0" cy="990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74885" y="1440913"/>
            <a:ext cx="178439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邮箱：</a:t>
            </a:r>
            <a:endParaRPr lang="en-US" altLang="zh-CN" sz="1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 smtClean="0">
                <a:ea typeface="黑体" panose="02010609060101010101" pitchFamily="49" charset="-122"/>
              </a:rPr>
              <a:t>rccoder@foxmail.com</a:t>
            </a:r>
            <a:endParaRPr lang="zh-CN" altLang="en-US" sz="1400" dirty="0"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885" y="2241164"/>
            <a:ext cx="117211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手机：</a:t>
            </a:r>
            <a:endParaRPr lang="en-US" altLang="zh-CN" sz="1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15754604572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4265" y="3844532"/>
            <a:ext cx="21133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教育</a:t>
            </a:r>
            <a:r>
              <a:rPr lang="en-US" altLang="zh-CN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2013.9 – 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至今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本科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计算机科学与技术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哈尔滨工业大学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4700" y="7574358"/>
            <a:ext cx="170044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自我评价</a:t>
            </a:r>
            <a:r>
              <a:rPr lang="en-US" altLang="zh-CN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自学能力强，善于发现问题、接收新鲜事物，对技术有着高度的热情；热爱团队合作，能比较好的融入到团队氛围。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3954" y="3038584"/>
            <a:ext cx="11160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出生年月</a:t>
            </a:r>
            <a:r>
              <a:rPr lang="en-US" altLang="zh-CN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1996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18771" y="157220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技能清单：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376328" y="5727698"/>
            <a:ext cx="1712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/>
              <a:t>GitHub:</a:t>
            </a:r>
          </a:p>
          <a:p>
            <a:r>
              <a:rPr lang="en-US" altLang="zh-CN" sz="1400" dirty="0" smtClean="0"/>
              <a:t>github.com/</a:t>
            </a:r>
            <a:r>
              <a:rPr lang="en-US" altLang="zh-CN" sz="1400" dirty="0" err="1" smtClean="0"/>
              <a:t>rccoder</a:t>
            </a:r>
            <a:endParaRPr lang="en-US" altLang="zh-CN" sz="1400" dirty="0" smtClean="0"/>
          </a:p>
          <a:p>
            <a:endParaRPr lang="zh-CN" altLang="en-US" sz="16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82322" y="6651028"/>
            <a:ext cx="1607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/>
              <a:t>博客</a:t>
            </a:r>
            <a:r>
              <a:rPr lang="en-US" altLang="zh-CN" sz="1600" b="1" dirty="0" smtClean="0"/>
              <a:t>:</a:t>
            </a:r>
          </a:p>
          <a:p>
            <a:r>
              <a:rPr lang="en-US" altLang="zh-CN" sz="1600" dirty="0" smtClean="0"/>
              <a:t>www.rccoder.net</a:t>
            </a:r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152033" y="200329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前端：</a:t>
            </a:r>
            <a:endParaRPr lang="zh-CN" altLang="en-US" sz="16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3738996" y="2280087"/>
            <a:ext cx="264998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能够编写语义化的 </a:t>
            </a:r>
            <a:r>
              <a:rPr lang="en-US" altLang="zh-CN" sz="1400" dirty="0" smtClean="0"/>
              <a:t>HTML </a:t>
            </a:r>
            <a:r>
              <a:rPr lang="zh-CN" altLang="en-US" sz="1400" dirty="0" smtClean="0"/>
              <a:t>与可良好维护的 </a:t>
            </a:r>
            <a:r>
              <a:rPr lang="en-US" altLang="zh-CN" sz="1400" dirty="0" smtClean="0"/>
              <a:t>CSS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sass</a:t>
            </a:r>
            <a:r>
              <a:rPr lang="zh-CN" altLang="en-US" sz="1400" dirty="0" smtClean="0"/>
              <a:t>），实现常用布局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了解 </a:t>
            </a:r>
            <a:r>
              <a:rPr lang="en-US" altLang="zh-CN" sz="1400" dirty="0" smtClean="0"/>
              <a:t>HTML5 </a:t>
            </a:r>
            <a:r>
              <a:rPr lang="zh-CN" altLang="en-US" sz="1400" dirty="0" smtClean="0"/>
              <a:t>与 </a:t>
            </a:r>
            <a:r>
              <a:rPr lang="en-US" altLang="zh-CN" sz="1400" dirty="0" smtClean="0"/>
              <a:t>CSS3 </a:t>
            </a:r>
            <a:r>
              <a:rPr lang="zh-CN" altLang="en-US" sz="1400" dirty="0" smtClean="0"/>
              <a:t>的新特性，并且尝试在项目中使用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了解 </a:t>
            </a:r>
            <a:r>
              <a:rPr lang="en-US" altLang="zh-CN" sz="1400" dirty="0" smtClean="0"/>
              <a:t>JavaScript, </a:t>
            </a:r>
            <a:r>
              <a:rPr lang="zh-CN" altLang="en-US" sz="1400" dirty="0" smtClean="0"/>
              <a:t>能比较熟练的使用 </a:t>
            </a:r>
            <a:r>
              <a:rPr lang="en-US" altLang="zh-CN" sz="1400" dirty="0" smtClean="0"/>
              <a:t>jQuery </a:t>
            </a:r>
            <a:r>
              <a:rPr lang="zh-CN" altLang="en-US" sz="1400" dirty="0" smtClean="0"/>
              <a:t>进行相关开发，熟悉</a:t>
            </a:r>
            <a:r>
              <a:rPr lang="en-US" altLang="zh-CN" sz="1400" dirty="0" smtClean="0"/>
              <a:t>Ajax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了解 </a:t>
            </a:r>
            <a:r>
              <a:rPr lang="en-US" altLang="zh-CN" sz="1400" dirty="0" smtClean="0"/>
              <a:t>gulp </a:t>
            </a:r>
            <a:r>
              <a:rPr lang="zh-CN" altLang="en-US" sz="1400" dirty="0" smtClean="0"/>
              <a:t>等前端自动化工具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3152033" y="5245885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/>
              <a:t>后端</a:t>
            </a:r>
            <a:r>
              <a:rPr lang="zh-CN" altLang="en-US" sz="1600" b="1" dirty="0"/>
              <a:t>：</a:t>
            </a:r>
          </a:p>
        </p:txBody>
      </p:sp>
      <p:sp>
        <p:nvSpPr>
          <p:cNvPr id="23" name="矩形 22"/>
          <p:cNvSpPr/>
          <p:nvPr/>
        </p:nvSpPr>
        <p:spPr>
          <a:xfrm>
            <a:off x="3738996" y="5524739"/>
            <a:ext cx="264998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了解</a:t>
            </a:r>
            <a:r>
              <a:rPr lang="en-US" altLang="zh-CN" sz="1400" dirty="0" smtClean="0"/>
              <a:t>Python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node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 PHP</a:t>
            </a:r>
            <a:r>
              <a:rPr lang="zh-CN" altLang="en-US" sz="1400" dirty="0" smtClean="0"/>
              <a:t>。能独立完成小型网站的开发。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了解</a:t>
            </a:r>
            <a:r>
              <a:rPr lang="en-US" altLang="zh-CN" sz="1400" dirty="0" smtClean="0"/>
              <a:t>MySQL</a:t>
            </a:r>
            <a:r>
              <a:rPr lang="zh-CN" altLang="en-US" sz="1400" dirty="0" smtClean="0"/>
              <a:t>、</a:t>
            </a:r>
            <a:r>
              <a:rPr lang="en-US" altLang="zh-CN" sz="1400" dirty="0"/>
              <a:t>M</a:t>
            </a:r>
            <a:r>
              <a:rPr lang="en-US" altLang="zh-CN" sz="1400" dirty="0" smtClean="0"/>
              <a:t>ongoDB</a:t>
            </a:r>
            <a:r>
              <a:rPr lang="zh-CN" altLang="en-US" sz="1400" dirty="0" smtClean="0"/>
              <a:t>。能结合相关语言实现数据的存储读取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3140198" y="7079583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/>
              <a:t>其他：</a:t>
            </a:r>
            <a:endParaRPr lang="zh-CN" altLang="en-US" sz="1600" b="1" dirty="0"/>
          </a:p>
        </p:txBody>
      </p:sp>
      <p:sp>
        <p:nvSpPr>
          <p:cNvPr id="27" name="矩形 26"/>
          <p:cNvSpPr/>
          <p:nvPr/>
        </p:nvSpPr>
        <p:spPr>
          <a:xfrm>
            <a:off x="3738996" y="7341431"/>
            <a:ext cx="25665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能够使用</a:t>
            </a:r>
            <a:r>
              <a:rPr lang="en-US" altLang="zh-CN" sz="1400" dirty="0" smtClean="0"/>
              <a:t>Windows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Linux</a:t>
            </a:r>
            <a:r>
              <a:rPr lang="zh-CN" altLang="en-US" sz="1400" dirty="0" smtClean="0"/>
              <a:t>进行开发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长期维护博客，能够解决</a:t>
            </a:r>
            <a:r>
              <a:rPr lang="en-US" altLang="zh-CN" sz="1400" dirty="0" smtClean="0"/>
              <a:t>Nginx</a:t>
            </a:r>
            <a:r>
              <a:rPr lang="zh-CN" altLang="en-US" sz="1400" dirty="0" smtClean="0"/>
              <a:t>的常见运维问题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有良好的阅读能力，善于通过搜索引擎解决实际问题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0186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2623295" y="0"/>
            <a:ext cx="0" cy="990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995350" y="7430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项目经历：</a:t>
            </a:r>
            <a:endParaRPr lang="zh-CN" altLang="en-US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3214819" y="1204684"/>
            <a:ext cx="3236687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个人博客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小型博客系统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问卷调查系统（二次开发）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  <p:sp>
        <p:nvSpPr>
          <p:cNvPr id="39" name="文本框 38"/>
          <p:cNvSpPr txBox="1"/>
          <p:nvPr/>
        </p:nvSpPr>
        <p:spPr>
          <a:xfrm>
            <a:off x="5140314" y="1204684"/>
            <a:ext cx="179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2014.11 – </a:t>
            </a:r>
            <a:r>
              <a:rPr lang="zh-CN" altLang="en-US" sz="1400" dirty="0" smtClean="0"/>
              <a:t>至今</a:t>
            </a:r>
            <a:endParaRPr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3534135" y="1574016"/>
            <a:ext cx="2812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首次在真正意义上接触</a:t>
            </a:r>
            <a:r>
              <a:rPr lang="en-US" altLang="zh-CN" sz="1200" dirty="0" smtClean="0"/>
              <a:t>Web, </a:t>
            </a:r>
            <a:r>
              <a:rPr lang="zh-CN" altLang="en-US" sz="1200" dirty="0" smtClean="0"/>
              <a:t>搭建了基于</a:t>
            </a:r>
            <a:r>
              <a:rPr lang="en-US" altLang="zh-CN" sz="1200" dirty="0" smtClean="0"/>
              <a:t>WordPress</a:t>
            </a:r>
            <a:r>
              <a:rPr lang="zh-CN" altLang="en-US" sz="1200" dirty="0" smtClean="0"/>
              <a:t>的个人博客系统</a:t>
            </a:r>
            <a:endParaRPr lang="en-US" altLang="zh-CN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期间熟悉了</a:t>
            </a:r>
            <a:r>
              <a:rPr lang="en-US" altLang="zh-CN" sz="1200" dirty="0" smtClean="0"/>
              <a:t>Web</a:t>
            </a:r>
            <a:r>
              <a:rPr lang="zh-CN" altLang="en-US" sz="1200" dirty="0" smtClean="0"/>
              <a:t>相关的基础知识</a:t>
            </a:r>
            <a:endParaRPr lang="en-US" altLang="zh-CN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在后期中也相继做过一些基于</a:t>
            </a:r>
            <a:r>
              <a:rPr lang="en-US" altLang="zh-CN" sz="1200" dirty="0" smtClean="0"/>
              <a:t>WordPress</a:t>
            </a:r>
            <a:r>
              <a:rPr lang="zh-CN" altLang="en-US" sz="1200" dirty="0" smtClean="0"/>
              <a:t>的小网站：黑龙江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东北四省赛官网（</a:t>
            </a:r>
            <a:r>
              <a:rPr lang="en-US" altLang="zh-CN" sz="1200" dirty="0" smtClean="0"/>
              <a:t>ccpc-hlj.hit.edu.cn</a:t>
            </a:r>
            <a:r>
              <a:rPr lang="zh-CN" altLang="en-US" sz="1200" dirty="0" smtClean="0"/>
              <a:t>）、</a:t>
            </a:r>
            <a:r>
              <a:rPr lang="en-US" altLang="zh-CN" sz="1200" dirty="0" err="1" smtClean="0"/>
              <a:t>AliceFoodie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美食分享网站（</a:t>
            </a:r>
            <a:r>
              <a:rPr lang="en-US" altLang="zh-CN" sz="1200" dirty="0" smtClean="0"/>
              <a:t>www.alicefoodie.com</a:t>
            </a:r>
            <a:r>
              <a:rPr lang="zh-CN" altLang="en-US" sz="1200" dirty="0" smtClean="0"/>
              <a:t>）等</a:t>
            </a:r>
            <a:endParaRPr lang="zh-CN" altLang="en-US" sz="1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011094" y="3882340"/>
            <a:ext cx="1517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2015.03 -2015.04</a:t>
            </a:r>
            <a:endParaRPr lang="zh-CN" altLang="en-US" sz="1400" dirty="0"/>
          </a:p>
        </p:txBody>
      </p:sp>
      <p:sp>
        <p:nvSpPr>
          <p:cNvPr id="43" name="矩形 42"/>
          <p:cNvSpPr/>
          <p:nvPr/>
        </p:nvSpPr>
        <p:spPr>
          <a:xfrm>
            <a:off x="3534135" y="4251672"/>
            <a:ext cx="28121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初尝</a:t>
            </a:r>
            <a:r>
              <a:rPr lang="en-US" altLang="zh-CN" sz="1200" dirty="0" smtClean="0"/>
              <a:t>Node</a:t>
            </a:r>
            <a:r>
              <a:rPr lang="zh-CN" altLang="en-US" sz="1200" dirty="0" smtClean="0"/>
              <a:t>，完成 </a:t>
            </a:r>
            <a:r>
              <a:rPr lang="en-US" altLang="zh-CN" sz="1200" dirty="0" err="1" smtClean="0"/>
              <a:t>BYVoid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所写</a:t>
            </a:r>
            <a:r>
              <a:rPr lang="en-US" altLang="zh-CN" sz="1200" dirty="0" smtClean="0"/>
              <a:t>《 </a:t>
            </a:r>
            <a:r>
              <a:rPr lang="en-US" altLang="zh-CN" sz="1200" dirty="0" err="1" smtClean="0"/>
              <a:t>nodejs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开发指南</a:t>
            </a:r>
            <a:r>
              <a:rPr lang="en-US" altLang="zh-CN" sz="1200" dirty="0" smtClean="0"/>
              <a:t>》</a:t>
            </a:r>
            <a:r>
              <a:rPr lang="zh-CN" altLang="en-US" sz="1200" dirty="0" smtClean="0"/>
              <a:t>中的博客系统，并且加入了些许其他功能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基本只写了后台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。</a:t>
            </a:r>
            <a:r>
              <a:rPr lang="zh-CN" altLang="en-US" sz="1200" dirty="0"/>
              <a:t>后续</a:t>
            </a:r>
            <a:r>
              <a:rPr lang="zh-CN" altLang="en-US" sz="1200" dirty="0" smtClean="0"/>
              <a:t>又尝试了使用 </a:t>
            </a:r>
            <a:r>
              <a:rPr lang="en-US" altLang="zh-CN" sz="1200" dirty="0" err="1" smtClean="0"/>
              <a:t>koa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开发</a:t>
            </a:r>
            <a:endParaRPr lang="en-US" altLang="zh-CN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第一次使用非关系型数据库</a:t>
            </a:r>
            <a:r>
              <a:rPr lang="en-US" altLang="zh-CN" sz="1200" dirty="0" smtClean="0"/>
              <a:t>MongoDB</a:t>
            </a:r>
            <a:endParaRPr lang="en-US" altLang="zh-CN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第一次使用模板渲染引擎，对</a:t>
            </a:r>
            <a:r>
              <a:rPr lang="en-US" altLang="zh-CN" sz="1200" dirty="0" smtClean="0"/>
              <a:t>JavaScript</a:t>
            </a:r>
            <a:r>
              <a:rPr lang="zh-CN" altLang="en-US" sz="1200" dirty="0" smtClean="0"/>
              <a:t>的模板渲染引擎有了相关的了解</a:t>
            </a:r>
            <a:endParaRPr lang="en-US" altLang="zh-CN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过程中使用到了</a:t>
            </a:r>
            <a:r>
              <a:rPr lang="en-US" altLang="zh-CN" sz="1200" dirty="0" smtClean="0"/>
              <a:t>Markdown</a:t>
            </a:r>
            <a:r>
              <a:rPr lang="zh-CN" altLang="en-US" sz="1200" dirty="0" smtClean="0"/>
              <a:t>解析器、</a:t>
            </a:r>
            <a:r>
              <a:rPr lang="en-US" altLang="zh-CN" sz="1200" dirty="0" err="1" smtClean="0"/>
              <a:t>Ueditor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富文本编辑器、多说评论。对模块化，组件化有了相关的认识</a:t>
            </a:r>
            <a:endParaRPr lang="zh-CN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3605022" y="8622099"/>
            <a:ext cx="28121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对成熟的 </a:t>
            </a:r>
            <a:r>
              <a:rPr lang="en-US" altLang="zh-CN" sz="1200" dirty="0" err="1" smtClean="0"/>
              <a:t>Limesurvey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进行二次开发，接入了全校单点认证系统（</a:t>
            </a:r>
            <a:r>
              <a:rPr lang="en-US" altLang="zh-CN" sz="1200" dirty="0" smtClean="0"/>
              <a:t>CAS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对样式进行了相关本地化</a:t>
            </a:r>
            <a:endParaRPr lang="zh-CN" altLang="en-US" sz="1200" dirty="0"/>
          </a:p>
        </p:txBody>
      </p:sp>
      <p:sp>
        <p:nvSpPr>
          <p:cNvPr id="47" name="文本框 46"/>
          <p:cNvSpPr txBox="1"/>
          <p:nvPr/>
        </p:nvSpPr>
        <p:spPr>
          <a:xfrm>
            <a:off x="4899384" y="8406655"/>
            <a:ext cx="1517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2015.08 -2015.09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5028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2623295" y="0"/>
            <a:ext cx="0" cy="990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161900" y="723899"/>
            <a:ext cx="32366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jQuery </a:t>
            </a:r>
            <a:r>
              <a:rPr lang="zh-CN" altLang="en-US" sz="1600" dirty="0"/>
              <a:t>插件</a:t>
            </a:r>
            <a:r>
              <a:rPr lang="en-US" altLang="zh-CN" sz="1600" dirty="0"/>
              <a:t>—— GitHub-Card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旅游辅助系统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无人机</a:t>
            </a:r>
            <a:r>
              <a:rPr lang="zh-CN" altLang="en-US" sz="1600" dirty="0"/>
              <a:t>飞行控制平台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  <p:sp>
        <p:nvSpPr>
          <p:cNvPr id="39" name="文本框 38"/>
          <p:cNvSpPr txBox="1"/>
          <p:nvPr/>
        </p:nvSpPr>
        <p:spPr>
          <a:xfrm>
            <a:off x="5517540" y="1057064"/>
            <a:ext cx="969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2015.08</a:t>
            </a:r>
            <a:endParaRPr lang="zh-CN" altLang="en-US" sz="1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4922411" y="3678158"/>
            <a:ext cx="1517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2015.11 -2016.1</a:t>
            </a:r>
            <a:endParaRPr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3634908" y="2261991"/>
            <a:ext cx="28468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三</a:t>
            </a:r>
            <a:r>
              <a:rPr lang="zh-CN" altLang="en-US" sz="1200" dirty="0" smtClean="0"/>
              <a:t>人合作完成，担任项目组组长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使用 </a:t>
            </a:r>
            <a:r>
              <a:rPr lang="en-US" altLang="zh-CN" sz="1200" dirty="0" smtClean="0"/>
              <a:t>Django(Python) + </a:t>
            </a:r>
            <a:r>
              <a:rPr lang="en-US" altLang="zh-CN" sz="1200" dirty="0" err="1" smtClean="0"/>
              <a:t>AmazeUI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开发。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使用了</a:t>
            </a:r>
            <a:r>
              <a:rPr lang="zh-CN" altLang="en-US" sz="1200" dirty="0"/>
              <a:t>高</a:t>
            </a:r>
            <a:r>
              <a:rPr lang="zh-CN" altLang="en-US" sz="1200" dirty="0" smtClean="0"/>
              <a:t>德地图的相关接口实现了旅游路线的自动简单推荐</a:t>
            </a:r>
            <a:endParaRPr lang="en-US" altLang="zh-CN" sz="1200" dirty="0" smtClean="0"/>
          </a:p>
        </p:txBody>
      </p:sp>
      <p:sp>
        <p:nvSpPr>
          <p:cNvPr id="11" name="矩形 10"/>
          <p:cNvSpPr/>
          <p:nvPr/>
        </p:nvSpPr>
        <p:spPr>
          <a:xfrm>
            <a:off x="3634908" y="1272902"/>
            <a:ext cx="2846889" cy="618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尝试编写 </a:t>
            </a:r>
            <a:r>
              <a:rPr lang="en-US" altLang="zh-CN" sz="1200" dirty="0" smtClean="0"/>
              <a:t>jQuery </a:t>
            </a:r>
            <a:r>
              <a:rPr lang="zh-CN" altLang="en-US" sz="1200" dirty="0" smtClean="0"/>
              <a:t>插件，中途实现了简单的</a:t>
            </a:r>
            <a:r>
              <a:rPr lang="en-US" altLang="zh-CN" sz="1200" dirty="0" smtClean="0"/>
              <a:t>JavaScript</a:t>
            </a:r>
            <a:r>
              <a:rPr lang="zh-CN" altLang="en-US" sz="1200" dirty="0" smtClean="0"/>
              <a:t>模板渲染引擎</a:t>
            </a:r>
            <a:endParaRPr lang="en-US" altLang="zh-CN" sz="1200" dirty="0" smtClean="0"/>
          </a:p>
        </p:txBody>
      </p:sp>
      <p:sp>
        <p:nvSpPr>
          <p:cNvPr id="12" name="矩形 11"/>
          <p:cNvSpPr/>
          <p:nvPr/>
        </p:nvSpPr>
        <p:spPr>
          <a:xfrm>
            <a:off x="3634908" y="3985935"/>
            <a:ext cx="284688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多人合作完成，主要担任</a:t>
            </a:r>
            <a:r>
              <a:rPr lang="en-US" altLang="zh-CN" sz="1200" dirty="0" smtClean="0"/>
              <a:t>Web</a:t>
            </a:r>
            <a:r>
              <a:rPr lang="zh-CN" altLang="en-US" sz="1200" dirty="0" smtClean="0"/>
              <a:t>前端开发，</a:t>
            </a:r>
            <a:r>
              <a:rPr lang="en-US" altLang="zh-CN" sz="1200" dirty="0" smtClean="0"/>
              <a:t>Python</a:t>
            </a:r>
            <a:r>
              <a:rPr lang="zh-CN" altLang="en-US" sz="1200" dirty="0" smtClean="0"/>
              <a:t>端与</a:t>
            </a:r>
            <a:r>
              <a:rPr lang="en-US" altLang="zh-CN" sz="1200" dirty="0" smtClean="0"/>
              <a:t>C#</a:t>
            </a:r>
            <a:r>
              <a:rPr lang="zh-CN" altLang="en-US" sz="1200" dirty="0" smtClean="0"/>
              <a:t>端 </a:t>
            </a:r>
            <a:r>
              <a:rPr lang="en-US" altLang="zh-CN" sz="1200" dirty="0" smtClean="0"/>
              <a:t>socket </a:t>
            </a:r>
            <a:r>
              <a:rPr lang="zh-CN" altLang="en-US" sz="1200" dirty="0" smtClean="0"/>
              <a:t>通信连接（模仿</a:t>
            </a:r>
            <a:r>
              <a:rPr lang="en-US" altLang="zh-CN" sz="1200" dirty="0" smtClean="0"/>
              <a:t>TCP</a:t>
            </a:r>
            <a:r>
              <a:rPr lang="zh-CN" altLang="en-US" sz="1200" dirty="0" smtClean="0"/>
              <a:t>三次握手，需要保证数据的可靠性与保密性）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结合</a:t>
            </a:r>
            <a:r>
              <a:rPr lang="en-US" altLang="zh-CN" sz="1200" dirty="0" smtClean="0"/>
              <a:t>Django, </a:t>
            </a:r>
            <a:r>
              <a:rPr lang="en-US" altLang="zh-CN" sz="1200" dirty="0" err="1" smtClean="0"/>
              <a:t>Websockt</a:t>
            </a:r>
            <a:r>
              <a:rPr lang="en-US" altLang="zh-CN" sz="1200" dirty="0" smtClean="0"/>
              <a:t>, </a:t>
            </a:r>
            <a:r>
              <a:rPr lang="zh-CN" altLang="en-US" sz="1200" dirty="0" smtClean="0"/>
              <a:t>高德地图进行了无人机实时的飞行展现。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用 </a:t>
            </a:r>
            <a:r>
              <a:rPr lang="en-US" altLang="zh-CN" sz="1200" dirty="0" smtClean="0"/>
              <a:t>pubsub.js </a:t>
            </a:r>
            <a:r>
              <a:rPr lang="zh-CN" altLang="en-US" sz="1200" dirty="0" smtClean="0"/>
              <a:t>对通过 </a:t>
            </a:r>
            <a:r>
              <a:rPr lang="en-US" altLang="zh-CN" sz="1200" dirty="0" err="1" smtClean="0"/>
              <a:t>Websockt</a:t>
            </a:r>
            <a:r>
              <a:rPr lang="en-US" altLang="zh-CN" sz="1200" dirty="0" smtClean="0"/>
              <a:t> </a:t>
            </a:r>
            <a:r>
              <a:rPr lang="zh-CN" altLang="en-US" sz="1200" dirty="0"/>
              <a:t>实时</a:t>
            </a:r>
            <a:r>
              <a:rPr lang="zh-CN" altLang="en-US" sz="1200" dirty="0" smtClean="0"/>
              <a:t>传输的数据进行整理优化，减少了耦合性。</a:t>
            </a:r>
            <a:endParaRPr lang="en-US" altLang="zh-CN" sz="1200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4939578" y="1995978"/>
            <a:ext cx="1636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2015.09-2015.11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30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519</Words>
  <Application>Microsoft Office PowerPoint</Application>
  <PresentationFormat>A4 纸张(210x297 毫米)</PresentationFormat>
  <Paragraphs>98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黑体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Company>Harbin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Shangbin Yang</dc:creator>
  <cp:lastModifiedBy>Shangbin Yang</cp:lastModifiedBy>
  <cp:revision>25</cp:revision>
  <dcterms:created xsi:type="dcterms:W3CDTF">2016-03-01T09:44:10Z</dcterms:created>
  <dcterms:modified xsi:type="dcterms:W3CDTF">2016-03-02T04:24:05Z</dcterms:modified>
</cp:coreProperties>
</file>