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  <a:srgbClr val="34A261"/>
    <a:srgbClr val="041D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85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CE8F3-C96B-8142-8734-AA6C10261DE8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43FC-D101-324E-BA01-57DC290E5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05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CE8F3-C96B-8142-8734-AA6C10261DE8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43FC-D101-324E-BA01-57DC290E5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10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CE8F3-C96B-8142-8734-AA6C10261DE8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43FC-D101-324E-BA01-57DC290E5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942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CE8F3-C96B-8142-8734-AA6C10261DE8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43FC-D101-324E-BA01-57DC290E5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70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CE8F3-C96B-8142-8734-AA6C10261DE8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43FC-D101-324E-BA01-57DC290E5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35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CE8F3-C96B-8142-8734-AA6C10261DE8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43FC-D101-324E-BA01-57DC290E5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28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CE8F3-C96B-8142-8734-AA6C10261DE8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43FC-D101-324E-BA01-57DC290E5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868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CE8F3-C96B-8142-8734-AA6C10261DE8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43FC-D101-324E-BA01-57DC290E5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628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CE8F3-C96B-8142-8734-AA6C10261DE8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43FC-D101-324E-BA01-57DC290E5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74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CE8F3-C96B-8142-8734-AA6C10261DE8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43FC-D101-324E-BA01-57DC290E5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09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CE8F3-C96B-8142-8734-AA6C10261DE8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43FC-D101-324E-BA01-57DC290E5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693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CE8F3-C96B-8142-8734-AA6C10261DE8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443FC-D101-324E-BA01-57DC290E5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8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"/>
            <a:ext cx="9144000" cy="685800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8700">
              <a:solidFill>
                <a:schemeClr val="tx1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7951" y="158621"/>
            <a:ext cx="8780106" cy="6550090"/>
          </a:xfrm>
          <a:prstGeom prst="rect">
            <a:avLst/>
          </a:prstGeom>
          <a:solidFill>
            <a:srgbClr val="34A26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8700">
              <a:solidFill>
                <a:schemeClr val="tx1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15422" y="1151164"/>
            <a:ext cx="6428792" cy="4508927"/>
          </a:xfrm>
          <a:prstGeom prst="rect">
            <a:avLst/>
          </a:prstGeom>
          <a:solidFill>
            <a:srgbClr val="34A261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700" dirty="0" smtClean="0">
                <a:latin typeface="Arial"/>
                <a:cs typeface="Arial"/>
              </a:rPr>
              <a:t>R3</a:t>
            </a:r>
            <a:endParaRPr lang="en-US" sz="287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083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rot="16200000">
            <a:off x="1198984" y="-1198982"/>
            <a:ext cx="6746033" cy="9143998"/>
          </a:xfrm>
          <a:prstGeom prst="rect">
            <a:avLst/>
          </a:prstGeom>
          <a:solidFill>
            <a:srgbClr val="00CC66"/>
          </a:solidFill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>
            <a:off x="821093" y="158620"/>
            <a:ext cx="7623111" cy="5635691"/>
          </a:xfrm>
          <a:prstGeom prst="rect">
            <a:avLst/>
          </a:prstGeom>
          <a:noFill/>
          <a:ln w="19050">
            <a:noFill/>
          </a:ln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41300" dirty="0" smtClean="0">
                <a:latin typeface="Albany AMT" panose="020B0604020202020204" pitchFamily="34" charset="0"/>
                <a:cs typeface="Albany AMT" panose="020B0604020202020204" pitchFamily="34" charset="0"/>
              </a:rPr>
              <a:t>R3</a:t>
            </a:r>
            <a:endParaRPr lang="en-US" sz="41300" dirty="0">
              <a:latin typeface="Albany AMT" panose="020B0604020202020204" pitchFamily="34" charset="0"/>
              <a:cs typeface="Albany AMT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646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Albany AMT</vt:lpstr>
      <vt:lpstr>Arial</vt:lpstr>
      <vt:lpstr>Calibri</vt:lpstr>
      <vt:lpstr>Office Theme</vt:lpstr>
      <vt:lpstr>PowerPoint Presentation</vt:lpstr>
      <vt:lpstr>PowerPoint Presentation</vt:lpstr>
    </vt:vector>
  </TitlesOfParts>
  <Company>The University of British Columbia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Terje Haukaas</dc:creator>
  <cp:lastModifiedBy>Rodrigo Carneiro da Costa</cp:lastModifiedBy>
  <cp:revision>8</cp:revision>
  <dcterms:created xsi:type="dcterms:W3CDTF">2014-07-20T23:10:42Z</dcterms:created>
  <dcterms:modified xsi:type="dcterms:W3CDTF">2020-02-14T22:42:36Z</dcterms:modified>
</cp:coreProperties>
</file>