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6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37A39B"/>
    <a:srgbClr val="5FC8C1"/>
    <a:srgbClr val="FFFFFF"/>
    <a:srgbClr val="FE7B01"/>
    <a:srgbClr val="04599E"/>
    <a:srgbClr val="F9F9F9"/>
    <a:srgbClr val="189DBE"/>
    <a:srgbClr val="813750"/>
    <a:srgbClr val="E4AA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70" autoAdjust="0"/>
    <p:restoredTop sz="94660"/>
  </p:normalViewPr>
  <p:slideViewPr>
    <p:cSldViewPr snapToGrid="0">
      <p:cViewPr varScale="1">
        <p:scale>
          <a:sx n="76" d="100"/>
          <a:sy n="76" d="100"/>
        </p:scale>
        <p:origin x="21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E23F19-8CD3-45BB-A70A-95A8687CB93B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A2F119-7A11-4368-8D37-E17674A66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8025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D9F0-23D7-4FDD-9A4D-1265D849808E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EBD34-2979-41D9-B323-C435AE579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297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D9F0-23D7-4FDD-9A4D-1265D849808E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EBD34-2979-41D9-B323-C435AE579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643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D9F0-23D7-4FDD-9A4D-1265D849808E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EBD34-2979-41D9-B323-C435AE579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244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D9F0-23D7-4FDD-9A4D-1265D849808E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EBD34-2979-41D9-B323-C435AE579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288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D9F0-23D7-4FDD-9A4D-1265D849808E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EBD34-2979-41D9-B323-C435AE579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958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D9F0-23D7-4FDD-9A4D-1265D849808E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EBD34-2979-41D9-B323-C435AE579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986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D9F0-23D7-4FDD-9A4D-1265D849808E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EBD34-2979-41D9-B323-C435AE579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412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D9F0-23D7-4FDD-9A4D-1265D849808E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EBD34-2979-41D9-B323-C435AE579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924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D9F0-23D7-4FDD-9A4D-1265D849808E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EBD34-2979-41D9-B323-C435AE579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511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D9F0-23D7-4FDD-9A4D-1265D849808E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EBD34-2979-41D9-B323-C435AE579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042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D9F0-23D7-4FDD-9A4D-1265D849808E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EBD34-2979-41D9-B323-C435AE579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710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DBD9F0-23D7-4FDD-9A4D-1265D849808E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FEBD34-2979-41D9-B323-C435AE579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464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>
            <a:extLst>
              <a:ext uri="{FF2B5EF4-FFF2-40B4-BE49-F238E27FC236}">
                <a16:creationId xmlns:a16="http://schemas.microsoft.com/office/drawing/2014/main" xmlns="" id="{E699E870-CB73-4493-9DDE-25F0B6CC9015}"/>
              </a:ext>
            </a:extLst>
          </p:cNvPr>
          <p:cNvSpPr txBox="1">
            <a:spLocks/>
          </p:cNvSpPr>
          <p:nvPr/>
        </p:nvSpPr>
        <p:spPr>
          <a:xfrm>
            <a:off x="566059" y="603701"/>
            <a:ext cx="10945360" cy="199867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>
                <a:solidFill>
                  <a:srgbClr val="FFC000"/>
                </a:solidFill>
                <a:latin typeface="Montserrat" panose="02000505000000020004" pitchFamily="2" charset="0"/>
              </a:rPr>
              <a:t>How to Open Or Export CSV Files in Excel</a:t>
            </a:r>
            <a:endParaRPr lang="en-ID" sz="3200" b="1" dirty="0">
              <a:solidFill>
                <a:srgbClr val="FFC000"/>
              </a:solidFill>
              <a:latin typeface="Montserrat" panose="02000505000000020004" pitchFamily="2" charset="0"/>
            </a:endParaRP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xmlns="" id="{0438B511-AF8E-4105-B4CF-8EA18B1AE1B5}"/>
              </a:ext>
            </a:extLst>
          </p:cNvPr>
          <p:cNvSpPr txBox="1">
            <a:spLocks/>
          </p:cNvSpPr>
          <p:nvPr/>
        </p:nvSpPr>
        <p:spPr>
          <a:xfrm>
            <a:off x="566059" y="2791057"/>
            <a:ext cx="7644618" cy="320901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>
                <a:solidFill>
                  <a:srgbClr val="37A39B"/>
                </a:solidFill>
                <a:latin typeface="Montserrat" panose="02000505000000020004" pitchFamily="2" charset="0"/>
              </a:rPr>
              <a:t>Digital Business Ecosystem Research Center</a:t>
            </a:r>
            <a:endParaRPr lang="en-ID" sz="1800" dirty="0">
              <a:solidFill>
                <a:srgbClr val="37A39B"/>
              </a:solidFill>
              <a:latin typeface="Montserrat" panose="02000505000000020004" pitchFamily="2" charset="0"/>
            </a:endParaRPr>
          </a:p>
        </p:txBody>
      </p:sp>
      <p:pic>
        <p:nvPicPr>
          <p:cNvPr id="6" name="Picture 5" descr="A picture containing tableware&#10;&#10;Description automatically generated">
            <a:extLst>
              <a:ext uri="{FF2B5EF4-FFF2-40B4-BE49-F238E27FC236}">
                <a16:creationId xmlns:a16="http://schemas.microsoft.com/office/drawing/2014/main" xmlns="" id="{6CB26A06-491B-425C-B823-46884F8D6C7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59" y="6071553"/>
            <a:ext cx="1245278" cy="416333"/>
          </a:xfrm>
          <a:prstGeom prst="rect">
            <a:avLst/>
          </a:prstGeom>
        </p:spPr>
      </p:pic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xmlns="" id="{B844D210-2937-410E-A962-EC3BDAF5C45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1337" y="6071553"/>
            <a:ext cx="1432365" cy="416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950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8"/>
          <p:cNvSpPr txBox="1">
            <a:spLocks/>
          </p:cNvSpPr>
          <p:nvPr/>
        </p:nvSpPr>
        <p:spPr>
          <a:xfrm>
            <a:off x="2402803" y="2055162"/>
            <a:ext cx="8700824" cy="37802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69913" indent="-569913"/>
            <a:endParaRPr lang="en-US" sz="2000" dirty="0">
              <a:latin typeface="Montserrat" panose="02000505000000020004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832932" y="6225435"/>
            <a:ext cx="2067882" cy="496039"/>
          </a:xfrm>
          <a:prstGeom prst="rect">
            <a:avLst/>
          </a:prstGeom>
          <a:solidFill>
            <a:srgbClr val="FFFFFF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picture containing tableware&#10;&#10;Description automatically generated">
            <a:extLst>
              <a:ext uri="{FF2B5EF4-FFF2-40B4-BE49-F238E27FC236}">
                <a16:creationId xmlns:a16="http://schemas.microsoft.com/office/drawing/2014/main" xmlns="" id="{6CB26A06-491B-425C-B823-46884F8D6C7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6423" y="6356350"/>
            <a:ext cx="897268" cy="299983"/>
          </a:xfrm>
          <a:prstGeom prst="rect">
            <a:avLst/>
          </a:prstGeom>
        </p:spPr>
      </p:pic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xmlns="" id="{B844D210-2937-410E-A962-EC3BDAF5C45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8743" y="6356350"/>
            <a:ext cx="1032071" cy="29998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CE23D05F-51BD-480B-9119-AA06E48625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3215" y="1662546"/>
            <a:ext cx="8485569" cy="4107439"/>
          </a:xfrm>
          <a:prstGeom prst="rect">
            <a:avLst/>
          </a:prstGeom>
        </p:spPr>
      </p:pic>
      <p:sp>
        <p:nvSpPr>
          <p:cNvPr id="12" name="Title 1"/>
          <p:cNvSpPr txBox="1">
            <a:spLocks/>
          </p:cNvSpPr>
          <p:nvPr/>
        </p:nvSpPr>
        <p:spPr>
          <a:xfrm>
            <a:off x="589610" y="120763"/>
            <a:ext cx="10909283" cy="1345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200" dirty="0">
                <a:solidFill>
                  <a:schemeClr val="accent4"/>
                </a:solidFill>
                <a:latin typeface="Montserrat" panose="02000505000000020004" pitchFamily="2" charset="0"/>
              </a:rPr>
              <a:t>Open</a:t>
            </a:r>
            <a:r>
              <a:rPr lang="en-US" altLang="en-US" sz="3200" b="1" dirty="0">
                <a:solidFill>
                  <a:schemeClr val="accent4"/>
                </a:solidFill>
                <a:latin typeface="Montserrat" panose="02000505000000020004" pitchFamily="2" charset="0"/>
              </a:rPr>
              <a:t> Control Panel &gt; Clock, Language, and Region</a:t>
            </a:r>
          </a:p>
        </p:txBody>
      </p:sp>
    </p:spTree>
    <p:extLst>
      <p:ext uri="{BB962C8B-B14F-4D97-AF65-F5344CB8AC3E}">
        <p14:creationId xmlns:p14="http://schemas.microsoft.com/office/powerpoint/2010/main" val="2276773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8"/>
          <p:cNvSpPr txBox="1">
            <a:spLocks/>
          </p:cNvSpPr>
          <p:nvPr/>
        </p:nvSpPr>
        <p:spPr>
          <a:xfrm>
            <a:off x="2402803" y="2055162"/>
            <a:ext cx="8700824" cy="37802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69913" indent="-569913"/>
            <a:endParaRPr lang="en-US" sz="2000" dirty="0">
              <a:latin typeface="Montserrat" panose="02000505000000020004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832932" y="6225435"/>
            <a:ext cx="2067882" cy="496039"/>
          </a:xfrm>
          <a:prstGeom prst="rect">
            <a:avLst/>
          </a:prstGeom>
          <a:solidFill>
            <a:srgbClr val="FFFFFF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picture containing tableware&#10;&#10;Description automatically generated">
            <a:extLst>
              <a:ext uri="{FF2B5EF4-FFF2-40B4-BE49-F238E27FC236}">
                <a16:creationId xmlns:a16="http://schemas.microsoft.com/office/drawing/2014/main" xmlns="" id="{6CB26A06-491B-425C-B823-46884F8D6C7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6423" y="6356350"/>
            <a:ext cx="897268" cy="299983"/>
          </a:xfrm>
          <a:prstGeom prst="rect">
            <a:avLst/>
          </a:prstGeom>
        </p:spPr>
      </p:pic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xmlns="" id="{B844D210-2937-410E-A962-EC3BDAF5C45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8743" y="6356350"/>
            <a:ext cx="1032071" cy="299983"/>
          </a:xfrm>
          <a:prstGeom prst="rect">
            <a:avLst/>
          </a:prstGeom>
        </p:spPr>
      </p:pic>
      <p:sp>
        <p:nvSpPr>
          <p:cNvPr id="12" name="Title 1"/>
          <p:cNvSpPr txBox="1">
            <a:spLocks/>
          </p:cNvSpPr>
          <p:nvPr/>
        </p:nvSpPr>
        <p:spPr>
          <a:xfrm>
            <a:off x="5891875" y="1234194"/>
            <a:ext cx="6008939" cy="3817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chemeClr val="accent4"/>
                </a:solidFill>
                <a:latin typeface="Montserrat" panose="02000505000000020004" pitchFamily="2" charset="0"/>
              </a:rPr>
              <a:t>Click </a:t>
            </a:r>
            <a:r>
              <a:rPr lang="en-US" altLang="en-US" sz="2000" b="1" dirty="0">
                <a:solidFill>
                  <a:schemeClr val="accent4"/>
                </a:solidFill>
                <a:latin typeface="Montserrat" panose="02000505000000020004" pitchFamily="2" charset="0"/>
              </a:rPr>
              <a:t>Region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chemeClr val="accent4"/>
                </a:solidFill>
                <a:latin typeface="Montserrat" panose="02000505000000020004" pitchFamily="2" charset="0"/>
              </a:rPr>
              <a:t>Change the country format to English (</a:t>
            </a:r>
            <a:r>
              <a:rPr lang="en-US" altLang="en-US" sz="2000" b="1" dirty="0">
                <a:solidFill>
                  <a:schemeClr val="accent4"/>
                </a:solidFill>
                <a:latin typeface="Montserrat" panose="02000505000000020004" pitchFamily="2" charset="0"/>
              </a:rPr>
              <a:t>United Kingdom</a:t>
            </a:r>
            <a:r>
              <a:rPr lang="en-US" altLang="en-US" sz="2000" dirty="0">
                <a:solidFill>
                  <a:schemeClr val="accent4"/>
                </a:solidFill>
                <a:latin typeface="Montserrat" panose="02000505000000020004" pitchFamily="2" charset="0"/>
              </a:rPr>
              <a:t>)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chemeClr val="accent4"/>
                </a:solidFill>
                <a:latin typeface="Montserrat" panose="02000505000000020004" pitchFamily="2" charset="0"/>
              </a:rPr>
              <a:t>Click Apply &gt; OK</a:t>
            </a:r>
          </a:p>
        </p:txBody>
      </p:sp>
      <p:pic>
        <p:nvPicPr>
          <p:cNvPr id="11" name="Content Placeholder 3">
            <a:extLst>
              <a:ext uri="{FF2B5EF4-FFF2-40B4-BE49-F238E27FC236}">
                <a16:creationId xmlns="" xmlns:a16="http://schemas.microsoft.com/office/drawing/2014/main" id="{F4CA0490-4D7F-43F3-8635-2BC03E2F71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964892" y="239401"/>
            <a:ext cx="4721925" cy="151952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45D6AE37-22D7-42C1-824A-B65CEAC86D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4892" y="1580218"/>
            <a:ext cx="4383884" cy="4926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359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5">
            <a:extLst>
              <a:ext uri="{FF2B5EF4-FFF2-40B4-BE49-F238E27FC236}">
                <a16:creationId xmlns:a16="http://schemas.microsoft.com/office/drawing/2014/main" xmlns="" id="{E699E870-CB73-4493-9DDE-25F0B6CC9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234618"/>
            <a:ext cx="12192000" cy="1565305"/>
          </a:xfrm>
        </p:spPr>
        <p:txBody>
          <a:bodyPr>
            <a:noAutofit/>
          </a:bodyPr>
          <a:lstStyle/>
          <a:p>
            <a:pPr algn="ctr"/>
            <a:r>
              <a:rPr lang="en-US" sz="7200" b="1" dirty="0">
                <a:solidFill>
                  <a:srgbClr val="ED3237"/>
                </a:solidFill>
                <a:latin typeface="Montserrat" panose="02000505000000020004" pitchFamily="2" charset="0"/>
              </a:rPr>
              <a:t>THANK YOU</a:t>
            </a:r>
            <a:endParaRPr lang="en-ID" sz="6000" b="1" dirty="0">
              <a:solidFill>
                <a:srgbClr val="ED3237"/>
              </a:solidFill>
              <a:latin typeface="Montserrat" panose="02000505000000020004" pitchFamily="2" charset="0"/>
            </a:endParaRPr>
          </a:p>
        </p:txBody>
      </p:sp>
      <p:pic>
        <p:nvPicPr>
          <p:cNvPr id="8" name="Gambar 9" descr="Sebuah gambar berisi teks&#10;&#10;Deskripsi dihasilkan secara otomatis">
            <a:extLst>
              <a:ext uri="{FF2B5EF4-FFF2-40B4-BE49-F238E27FC236}">
                <a16:creationId xmlns:a16="http://schemas.microsoft.com/office/drawing/2014/main" xmlns="" id="{5ADD29DC-D178-4047-AC04-D57E1EFE190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42" r="18671" b="39395"/>
          <a:stretch/>
        </p:blipFill>
        <p:spPr>
          <a:xfrm>
            <a:off x="5173980" y="1408699"/>
            <a:ext cx="1844040" cy="2384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890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2444</TotalTime>
  <Words>42</Words>
  <Application>Microsoft Office PowerPoint</Application>
  <PresentationFormat>Widescreen</PresentationFormat>
  <Paragraphs>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Montserrat</vt:lpstr>
      <vt:lpstr>Office Theme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Dian puteri</dc:creator>
  <cp:lastModifiedBy>Dian puteri</cp:lastModifiedBy>
  <cp:revision>92</cp:revision>
  <dcterms:created xsi:type="dcterms:W3CDTF">2019-08-29T02:49:17Z</dcterms:created>
  <dcterms:modified xsi:type="dcterms:W3CDTF">2019-11-22T16:02:52Z</dcterms:modified>
</cp:coreProperties>
</file>