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7A39B"/>
    <a:srgbClr val="5FC8C1"/>
    <a:srgbClr val="FFFFFF"/>
    <a:srgbClr val="FE7B01"/>
    <a:srgbClr val="04599E"/>
    <a:srgbClr val="F9F9F9"/>
    <a:srgbClr val="189DBE"/>
    <a:srgbClr val="813750"/>
    <a:srgbClr val="E4A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23F19-8CD3-45BB-A70A-95A8687CB93B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2F119-7A11-4368-8D37-E17674A66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02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9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4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5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1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4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1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="" xmlns:a16="http://schemas.microsoft.com/office/drawing/2014/main" id="{E699E870-CB73-4493-9DDE-25F0B6CC9015}"/>
              </a:ext>
            </a:extLst>
          </p:cNvPr>
          <p:cNvSpPr txBox="1">
            <a:spLocks/>
          </p:cNvSpPr>
          <p:nvPr/>
        </p:nvSpPr>
        <p:spPr>
          <a:xfrm>
            <a:off x="566059" y="603701"/>
            <a:ext cx="10945360" cy="1998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FFC000"/>
                </a:solidFill>
                <a:latin typeface="Montserrat" panose="02000505000000020004" pitchFamily="2" charset="0"/>
              </a:rPr>
              <a:t>Practice</a:t>
            </a:r>
          </a:p>
          <a:p>
            <a:pPr algn="l"/>
            <a:r>
              <a:rPr lang="en-ID" sz="3200" b="1" dirty="0">
                <a:solidFill>
                  <a:srgbClr val="FFC000"/>
                </a:solidFill>
                <a:latin typeface="Montserrat" panose="02000505000000020004" pitchFamily="2" charset="0"/>
              </a:rPr>
              <a:t>Collect </a:t>
            </a:r>
            <a:r>
              <a:rPr lang="en-ID" sz="3200" b="1" dirty="0" err="1">
                <a:solidFill>
                  <a:srgbClr val="FFC000"/>
                </a:solidFill>
                <a:latin typeface="Montserrat" panose="02000505000000020004" pitchFamily="2" charset="0"/>
              </a:rPr>
              <a:t>Instagram</a:t>
            </a:r>
            <a:r>
              <a:rPr lang="en-ID" sz="3200" b="1" dirty="0">
                <a:solidFill>
                  <a:srgbClr val="FFC000"/>
                </a:solidFill>
                <a:latin typeface="Montserrat" panose="02000505000000020004" pitchFamily="2" charset="0"/>
              </a:rPr>
              <a:t> Data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="" xmlns:a16="http://schemas.microsoft.com/office/drawing/2014/main" id="{0438B511-AF8E-4105-B4CF-8EA18B1AE1B5}"/>
              </a:ext>
            </a:extLst>
          </p:cNvPr>
          <p:cNvSpPr txBox="1">
            <a:spLocks/>
          </p:cNvSpPr>
          <p:nvPr/>
        </p:nvSpPr>
        <p:spPr>
          <a:xfrm>
            <a:off x="566059" y="2791057"/>
            <a:ext cx="7644618" cy="3209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37A39B"/>
                </a:solidFill>
                <a:latin typeface="Montserrat" panose="02000505000000020004" pitchFamily="2" charset="0"/>
              </a:rPr>
              <a:t>Digital Business Ecosystem Research Center</a:t>
            </a:r>
            <a:endParaRPr lang="en-ID" sz="1800" dirty="0">
              <a:solidFill>
                <a:srgbClr val="37A39B"/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Picture 5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9" y="6071553"/>
            <a:ext cx="1245278" cy="41633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37" y="6071553"/>
            <a:ext cx="1432365" cy="41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5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2402803" y="2055162"/>
            <a:ext cx="8700824" cy="378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/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12701" y="596752"/>
            <a:ext cx="5974915" cy="5077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en-US" sz="24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Installation</a:t>
            </a:r>
          </a:p>
          <a:p>
            <a:pPr>
              <a:lnSpc>
                <a:spcPct val="200000"/>
              </a:lnSpc>
            </a:pPr>
            <a:endParaRPr lang="en-US" altLang="en-US" sz="2000" dirty="0" smtClean="0">
              <a:solidFill>
                <a:schemeClr val="accent4"/>
              </a:solidFill>
              <a:latin typeface="Montserrat" panose="02000505000000020004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4"/>
                </a:solidFill>
                <a:latin typeface="Montserrat" panose="02000505000000020004" pitchFamily="2" charset="0"/>
              </a:rPr>
              <a:t>Download and Install 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Python 3 or Anaconda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4"/>
                </a:solidFill>
                <a:latin typeface="Montserrat" panose="02000505000000020004" pitchFamily="2" charset="0"/>
              </a:rPr>
              <a:t>Open 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CMD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4"/>
                </a:solidFill>
                <a:latin typeface="Montserrat" panose="02000505000000020004" pitchFamily="2" charset="0"/>
              </a:rPr>
              <a:t>Write “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pip install </a:t>
            </a:r>
            <a:r>
              <a:rPr lang="en-US" altLang="en-US" sz="2000" b="1" dirty="0" err="1">
                <a:solidFill>
                  <a:schemeClr val="accent4"/>
                </a:solidFill>
                <a:latin typeface="Montserrat" panose="02000505000000020004" pitchFamily="2" charset="0"/>
              </a:rPr>
              <a:t>instalooter</a:t>
            </a:r>
            <a:r>
              <a:rPr lang="en-US" altLang="en-US" sz="2000" dirty="0">
                <a:solidFill>
                  <a:schemeClr val="accent4"/>
                </a:solidFill>
                <a:latin typeface="Montserrat" panose="02000505000000020004" pitchFamily="2" charset="0"/>
              </a:rPr>
              <a:t>”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Enter</a:t>
            </a:r>
            <a:endParaRPr lang="en-US" altLang="en-US" sz="2000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39E0933-836A-405D-81FC-EF31FBBE17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030"/>
          <a:stretch/>
        </p:blipFill>
        <p:spPr>
          <a:xfrm>
            <a:off x="406906" y="1139868"/>
            <a:ext cx="5401552" cy="20315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AED4F5B5-B06E-400C-B9D1-7DD58A6FD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07" y="3171382"/>
            <a:ext cx="5401552" cy="212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7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2402803" y="2055162"/>
            <a:ext cx="8700824" cy="378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/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9610" y="120763"/>
            <a:ext cx="10909283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>
                <a:solidFill>
                  <a:schemeClr val="accent4"/>
                </a:solidFill>
                <a:latin typeface="Montserrat" panose="02000505000000020004" pitchFamily="2" charset="0"/>
              </a:rPr>
              <a:t>Collecting Data (User)</a:t>
            </a: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89611" y="1856352"/>
            <a:ext cx="11498006" cy="3817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4"/>
                </a:solidFill>
                <a:latin typeface="Montserrat" panose="02000505000000020004" pitchFamily="2" charset="0"/>
              </a:rPr>
              <a:t>Open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 CMD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4"/>
                </a:solidFill>
                <a:latin typeface="Montserrat" panose="02000505000000020004" pitchFamily="2" charset="0"/>
              </a:rPr>
              <a:t>Write 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“ </a:t>
            </a:r>
            <a:r>
              <a:rPr lang="en-US" altLang="en-US" sz="2000" b="1" dirty="0" err="1">
                <a:solidFill>
                  <a:schemeClr val="accent4"/>
                </a:solidFill>
                <a:latin typeface="Montserrat" panose="02000505000000020004" pitchFamily="2" charset="0"/>
              </a:rPr>
              <a:t>instalooter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 user username directory”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4"/>
                </a:solidFill>
                <a:latin typeface="Montserrat" panose="02000505000000020004" pitchFamily="2" charset="0"/>
              </a:rPr>
              <a:t>Enter</a:t>
            </a:r>
          </a:p>
          <a:p>
            <a:pPr>
              <a:lnSpc>
                <a:spcPct val="200000"/>
              </a:lnSpc>
            </a:pPr>
            <a:endParaRPr lang="en-US" altLang="en-US" sz="2000" b="1" dirty="0">
              <a:solidFill>
                <a:schemeClr val="accent4"/>
              </a:solidFill>
              <a:latin typeface="Montserrat" panose="02000505000000020004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2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	Example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: </a:t>
            </a:r>
            <a:r>
              <a:rPr lang="en-US" altLang="en-US" sz="2000" b="1" dirty="0" err="1">
                <a:solidFill>
                  <a:schemeClr val="accent4"/>
                </a:solidFill>
                <a:latin typeface="Montserrat" panose="02000505000000020004" pitchFamily="2" charset="0"/>
              </a:rPr>
              <a:t>instalooter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 user </a:t>
            </a:r>
            <a:r>
              <a:rPr lang="en-US" altLang="en-US" sz="2000" b="1" dirty="0" err="1">
                <a:solidFill>
                  <a:schemeClr val="accent4"/>
                </a:solidFill>
                <a:latin typeface="Montserrat" panose="02000505000000020004" pitchFamily="2" charset="0"/>
              </a:rPr>
              <a:t>telkomindonesia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 E:\</a:t>
            </a:r>
          </a:p>
        </p:txBody>
      </p:sp>
    </p:spTree>
    <p:extLst>
      <p:ext uri="{BB962C8B-B14F-4D97-AF65-F5344CB8AC3E}">
        <p14:creationId xmlns:p14="http://schemas.microsoft.com/office/powerpoint/2010/main" val="12753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2402803" y="2055162"/>
            <a:ext cx="8700824" cy="378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/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9610" y="120763"/>
            <a:ext cx="10909283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>
                <a:solidFill>
                  <a:schemeClr val="accent4"/>
                </a:solidFill>
                <a:latin typeface="Montserrat" panose="02000505000000020004" pitchFamily="2" charset="0"/>
              </a:rPr>
              <a:t>Collecting Data </a:t>
            </a:r>
            <a:r>
              <a:rPr lang="en-US" altLang="en-US" sz="32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(Hashtag)</a:t>
            </a:r>
            <a:endParaRPr lang="en-US" altLang="en-US" sz="3200" b="1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89611" y="1856352"/>
            <a:ext cx="11498006" cy="3817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4"/>
                </a:solidFill>
                <a:latin typeface="Montserrat" panose="02000505000000020004" pitchFamily="2" charset="0"/>
              </a:rPr>
              <a:t>Open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 CMD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4"/>
                </a:solidFill>
                <a:latin typeface="Montserrat" panose="02000505000000020004" pitchFamily="2" charset="0"/>
              </a:rPr>
              <a:t>Write 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“</a:t>
            </a:r>
            <a:r>
              <a:rPr lang="en-US" altLang="en-US" sz="2000" b="1" dirty="0" err="1">
                <a:solidFill>
                  <a:schemeClr val="accent4"/>
                </a:solidFill>
                <a:latin typeface="Montserrat" panose="02000505000000020004" pitchFamily="2" charset="0"/>
              </a:rPr>
              <a:t>instalooter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 hashtag </a:t>
            </a:r>
            <a:r>
              <a:rPr lang="en-US" altLang="en-US" sz="2000" b="1" dirty="0" err="1">
                <a:solidFill>
                  <a:schemeClr val="accent4"/>
                </a:solidFill>
                <a:latin typeface="Montserrat" panose="02000505000000020004" pitchFamily="2" charset="0"/>
              </a:rPr>
              <a:t>hashtagname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 directory”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4"/>
                </a:solidFill>
                <a:latin typeface="Montserrat" panose="02000505000000020004" pitchFamily="2" charset="0"/>
              </a:rPr>
              <a:t>Enter</a:t>
            </a:r>
          </a:p>
          <a:p>
            <a:pPr>
              <a:lnSpc>
                <a:spcPct val="200000"/>
              </a:lnSpc>
            </a:pPr>
            <a:endParaRPr lang="en-US" altLang="en-US" sz="2000" b="1" dirty="0">
              <a:solidFill>
                <a:schemeClr val="accent4"/>
              </a:solidFill>
              <a:latin typeface="Montserrat" panose="02000505000000020004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2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	Example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: </a:t>
            </a:r>
            <a:r>
              <a:rPr lang="en-US" altLang="en-US" sz="2000" b="1" dirty="0" err="1">
                <a:solidFill>
                  <a:schemeClr val="accent4"/>
                </a:solidFill>
                <a:latin typeface="Montserrat" panose="02000505000000020004" pitchFamily="2" charset="0"/>
              </a:rPr>
              <a:t>instalooter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 </a:t>
            </a:r>
            <a:r>
              <a:rPr lang="en-US" altLang="en-US" sz="2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hashtag </a:t>
            </a:r>
            <a:r>
              <a:rPr lang="en-US" altLang="en-US" sz="2000" b="1" dirty="0" err="1">
                <a:solidFill>
                  <a:schemeClr val="accent4"/>
                </a:solidFill>
                <a:latin typeface="Montserrat" panose="02000505000000020004" pitchFamily="2" charset="0"/>
              </a:rPr>
              <a:t>s</a:t>
            </a:r>
            <a:r>
              <a:rPr lang="en-US" altLang="en-US" sz="2000" b="1" dirty="0" err="1" smtClean="0">
                <a:solidFill>
                  <a:schemeClr val="accent4"/>
                </a:solidFill>
                <a:latin typeface="Montserrat" panose="02000505000000020004" pitchFamily="2" charset="0"/>
              </a:rPr>
              <a:t>elaluadajawaban</a:t>
            </a:r>
            <a:r>
              <a:rPr lang="en-US" altLang="en-US" sz="2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 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E:\</a:t>
            </a:r>
          </a:p>
        </p:txBody>
      </p:sp>
    </p:spTree>
    <p:extLst>
      <p:ext uri="{BB962C8B-B14F-4D97-AF65-F5344CB8AC3E}">
        <p14:creationId xmlns:p14="http://schemas.microsoft.com/office/powerpoint/2010/main" val="215306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2402803" y="2055162"/>
            <a:ext cx="8700824" cy="378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/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9610" y="120763"/>
            <a:ext cx="10909283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>
                <a:solidFill>
                  <a:schemeClr val="accent4"/>
                </a:solidFill>
                <a:latin typeface="Montserrat" panose="02000505000000020004" pitchFamily="2" charset="0"/>
              </a:rPr>
              <a:t>Collecting Data </a:t>
            </a:r>
            <a:r>
              <a:rPr lang="en-US" altLang="en-US" sz="2800" b="1" dirty="0">
                <a:solidFill>
                  <a:schemeClr val="accent4"/>
                </a:solidFill>
                <a:latin typeface="Montserrat" panose="02000505000000020004" pitchFamily="2" charset="0"/>
              </a:rPr>
              <a:t>(Include Caption and Comment)</a:t>
            </a: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89611" y="1856352"/>
            <a:ext cx="11498006" cy="3817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4"/>
                </a:solidFill>
                <a:latin typeface="Montserrat" panose="02000505000000020004" pitchFamily="2" charset="0"/>
              </a:rPr>
              <a:t>Open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 CMD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4"/>
                </a:solidFill>
                <a:latin typeface="Montserrat" panose="02000505000000020004" pitchFamily="2" charset="0"/>
              </a:rPr>
              <a:t>Write 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“</a:t>
            </a:r>
            <a:r>
              <a:rPr lang="en-US" altLang="en-US" sz="2000" b="1" dirty="0" err="1">
                <a:solidFill>
                  <a:schemeClr val="accent4"/>
                </a:solidFill>
                <a:latin typeface="Montserrat" panose="02000505000000020004" pitchFamily="2" charset="0"/>
              </a:rPr>
              <a:t>instalooter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 hashtag </a:t>
            </a:r>
            <a:r>
              <a:rPr lang="en-US" altLang="en-US" sz="2000" b="1" dirty="0" err="1">
                <a:solidFill>
                  <a:schemeClr val="accent4"/>
                </a:solidFill>
                <a:latin typeface="Montserrat" panose="02000505000000020004" pitchFamily="2" charset="0"/>
              </a:rPr>
              <a:t>hashtagname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 directory –d –m -e”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Enter</a:t>
            </a:r>
            <a:endParaRPr lang="en-US" altLang="en-US" sz="2000" dirty="0">
              <a:solidFill>
                <a:schemeClr val="accent4"/>
              </a:solidFill>
              <a:latin typeface="Montserrat" panose="02000505000000020004" pitchFamily="2" charset="0"/>
            </a:endParaRPr>
          </a:p>
          <a:p>
            <a:pPr>
              <a:lnSpc>
                <a:spcPct val="200000"/>
              </a:lnSpc>
            </a:pPr>
            <a:endParaRPr lang="en-US" altLang="en-US" sz="2000" b="1" dirty="0">
              <a:solidFill>
                <a:schemeClr val="accent4"/>
              </a:solidFill>
              <a:latin typeface="Montserrat" panose="02000505000000020004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2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	Example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: </a:t>
            </a:r>
            <a:r>
              <a:rPr lang="en-US" altLang="en-US" sz="2000" b="1" dirty="0" err="1">
                <a:solidFill>
                  <a:schemeClr val="accent4"/>
                </a:solidFill>
                <a:latin typeface="Montserrat" panose="02000505000000020004" pitchFamily="2" charset="0"/>
              </a:rPr>
              <a:t>instalooter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 </a:t>
            </a:r>
            <a:r>
              <a:rPr lang="en-US" altLang="en-US" sz="2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hashtag </a:t>
            </a:r>
            <a:r>
              <a:rPr lang="pt-BR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selaluadajawaban E:\ -d –m –e </a:t>
            </a:r>
          </a:p>
        </p:txBody>
      </p:sp>
    </p:spTree>
    <p:extLst>
      <p:ext uri="{BB962C8B-B14F-4D97-AF65-F5344CB8AC3E}">
        <p14:creationId xmlns:p14="http://schemas.microsoft.com/office/powerpoint/2010/main" val="270237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2402803" y="2055162"/>
            <a:ext cx="8700824" cy="378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/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9610" y="120763"/>
            <a:ext cx="10909283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>
                <a:solidFill>
                  <a:schemeClr val="accent4"/>
                </a:solidFill>
                <a:latin typeface="Montserrat" panose="02000505000000020004" pitchFamily="2" charset="0"/>
              </a:rPr>
              <a:t>Collecting </a:t>
            </a:r>
            <a:r>
              <a:rPr lang="en-US" altLang="en-US" sz="32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Data </a:t>
            </a:r>
            <a:r>
              <a:rPr lang="en-US" altLang="en-US" sz="24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(Date</a:t>
            </a:r>
            <a:r>
              <a:rPr lang="en-US" altLang="en-US" sz="2400" b="1" dirty="0">
                <a:solidFill>
                  <a:schemeClr val="accent4"/>
                </a:solidFill>
                <a:latin typeface="Montserrat" panose="02000505000000020004" pitchFamily="2" charset="0"/>
              </a:rPr>
              <a:t>, Number of Like, Number of Comments)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89611" y="1856352"/>
            <a:ext cx="11498006" cy="3817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4"/>
                </a:solidFill>
                <a:latin typeface="Montserrat" panose="02000505000000020004" pitchFamily="2" charset="0"/>
              </a:rPr>
              <a:t>Open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 CMD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4"/>
                </a:solidFill>
                <a:latin typeface="Montserrat" panose="02000505000000020004" pitchFamily="2" charset="0"/>
              </a:rPr>
              <a:t>Write </a:t>
            </a:r>
            <a:r>
              <a:rPr lang="en-US" altLang="en-US" sz="2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“ </a:t>
            </a:r>
            <a:r>
              <a:rPr lang="en-US" altLang="en-US" sz="2000" b="1" dirty="0" err="1">
                <a:solidFill>
                  <a:schemeClr val="accent4"/>
                </a:solidFill>
                <a:latin typeface="Montserrat" panose="02000505000000020004" pitchFamily="2" charset="0"/>
              </a:rPr>
              <a:t>instalooter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 user username –T {</a:t>
            </a:r>
            <a:r>
              <a:rPr lang="en-US" altLang="en-US" sz="2000" b="1" dirty="0" err="1">
                <a:solidFill>
                  <a:schemeClr val="accent4"/>
                </a:solidFill>
                <a:latin typeface="Montserrat" panose="02000505000000020004" pitchFamily="2" charset="0"/>
              </a:rPr>
              <a:t>datetime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}.{</a:t>
            </a:r>
            <a:r>
              <a:rPr lang="en-US" altLang="en-US" sz="2000" b="1" dirty="0" err="1">
                <a:solidFill>
                  <a:schemeClr val="accent4"/>
                </a:solidFill>
                <a:latin typeface="Montserrat" panose="02000505000000020004" pitchFamily="2" charset="0"/>
              </a:rPr>
              <a:t>likescount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}.{</a:t>
            </a:r>
            <a:r>
              <a:rPr lang="en-US" altLang="en-US" sz="2000" b="1" dirty="0" err="1">
                <a:solidFill>
                  <a:schemeClr val="accent4"/>
                </a:solidFill>
                <a:latin typeface="Montserrat" panose="02000505000000020004" pitchFamily="2" charset="0"/>
              </a:rPr>
              <a:t>commentscount</a:t>
            </a:r>
            <a:r>
              <a:rPr lang="en-US" altLang="en-US" sz="2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}”</a:t>
            </a:r>
            <a:endParaRPr lang="en-US" altLang="en-US" sz="2000" b="1" dirty="0">
              <a:solidFill>
                <a:schemeClr val="accent4"/>
              </a:solidFill>
              <a:latin typeface="Montserrat" panose="02000505000000020004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Enter</a:t>
            </a:r>
            <a:endParaRPr lang="en-US" altLang="en-US" sz="2000" dirty="0">
              <a:solidFill>
                <a:schemeClr val="accent4"/>
              </a:solidFill>
              <a:latin typeface="Montserrat" panose="02000505000000020004" pitchFamily="2" charset="0"/>
            </a:endParaRPr>
          </a:p>
          <a:p>
            <a:pPr>
              <a:lnSpc>
                <a:spcPct val="200000"/>
              </a:lnSpc>
            </a:pPr>
            <a:endParaRPr lang="en-US" altLang="en-US" sz="2000" b="1" dirty="0">
              <a:solidFill>
                <a:schemeClr val="accent4"/>
              </a:solidFill>
              <a:latin typeface="Montserrat" panose="02000505000000020004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2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	Example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: </a:t>
            </a:r>
            <a:r>
              <a:rPr lang="en-US" altLang="en-US" sz="1600" b="1" dirty="0" err="1">
                <a:solidFill>
                  <a:schemeClr val="accent4"/>
                </a:solidFill>
                <a:latin typeface="Montserrat" panose="02000505000000020004" pitchFamily="2" charset="0"/>
              </a:rPr>
              <a:t>instalooter</a:t>
            </a:r>
            <a:r>
              <a:rPr lang="en-US" altLang="en-US" sz="1600" b="1" dirty="0">
                <a:solidFill>
                  <a:schemeClr val="accent4"/>
                </a:solidFill>
                <a:latin typeface="Montserrat" panose="02000505000000020004" pitchFamily="2" charset="0"/>
              </a:rPr>
              <a:t> user </a:t>
            </a:r>
            <a:r>
              <a:rPr lang="en-US" altLang="en-US" sz="1600" b="1" dirty="0" err="1">
                <a:solidFill>
                  <a:schemeClr val="accent4"/>
                </a:solidFill>
                <a:latin typeface="Montserrat" panose="02000505000000020004" pitchFamily="2" charset="0"/>
              </a:rPr>
              <a:t>telkomuniversity</a:t>
            </a:r>
            <a:r>
              <a:rPr lang="en-US" altLang="en-US" sz="1600" b="1" dirty="0">
                <a:solidFill>
                  <a:schemeClr val="accent4"/>
                </a:solidFill>
                <a:latin typeface="Montserrat" panose="02000505000000020004" pitchFamily="2" charset="0"/>
              </a:rPr>
              <a:t> -</a:t>
            </a:r>
            <a:r>
              <a:rPr lang="en-US" altLang="en-US" sz="16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T{</a:t>
            </a:r>
            <a:r>
              <a:rPr lang="en-US" altLang="en-US" sz="1600" b="1" dirty="0" err="1" smtClean="0">
                <a:solidFill>
                  <a:schemeClr val="accent4"/>
                </a:solidFill>
                <a:latin typeface="Montserrat" panose="02000505000000020004" pitchFamily="2" charset="0"/>
              </a:rPr>
              <a:t>datetime</a:t>
            </a:r>
            <a:r>
              <a:rPr lang="en-US" altLang="en-US" sz="1600" b="1" dirty="0">
                <a:solidFill>
                  <a:schemeClr val="accent4"/>
                </a:solidFill>
                <a:latin typeface="Montserrat" panose="02000505000000020004" pitchFamily="2" charset="0"/>
              </a:rPr>
              <a:t>}.{</a:t>
            </a:r>
            <a:r>
              <a:rPr lang="en-US" altLang="en-US" sz="1600" b="1" dirty="0" err="1">
                <a:solidFill>
                  <a:schemeClr val="accent4"/>
                </a:solidFill>
                <a:latin typeface="Montserrat" panose="02000505000000020004" pitchFamily="2" charset="0"/>
              </a:rPr>
              <a:t>likescount</a:t>
            </a:r>
            <a:r>
              <a:rPr lang="en-US" altLang="en-US" sz="1600" b="1" dirty="0">
                <a:solidFill>
                  <a:schemeClr val="accent4"/>
                </a:solidFill>
                <a:latin typeface="Montserrat" panose="02000505000000020004" pitchFamily="2" charset="0"/>
              </a:rPr>
              <a:t>}.{</a:t>
            </a:r>
            <a:r>
              <a:rPr lang="en-US" altLang="en-US" sz="1600" b="1" dirty="0" err="1">
                <a:solidFill>
                  <a:schemeClr val="accent4"/>
                </a:solidFill>
                <a:latin typeface="Montserrat" panose="02000505000000020004" pitchFamily="2" charset="0"/>
              </a:rPr>
              <a:t>commentscount</a:t>
            </a:r>
            <a:r>
              <a:rPr lang="en-US" altLang="en-US" sz="1600" b="1" dirty="0">
                <a:solidFill>
                  <a:schemeClr val="accent4"/>
                </a:solidFill>
                <a:latin typeface="Montserrat" panose="02000505000000020004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531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="" xmlns:a16="http://schemas.microsoft.com/office/drawing/2014/main" id="{E699E870-CB73-4493-9DDE-25F0B6CC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4618"/>
            <a:ext cx="12192000" cy="1565305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rgbClr val="ED3237"/>
                </a:solidFill>
                <a:latin typeface="Montserrat" panose="02000505000000020004" pitchFamily="2" charset="0"/>
              </a:rPr>
              <a:t>THANK YOU</a:t>
            </a:r>
            <a:endParaRPr lang="en-ID" sz="6000" b="1" dirty="0">
              <a:solidFill>
                <a:srgbClr val="ED3237"/>
              </a:solidFill>
              <a:latin typeface="Montserrat" panose="02000505000000020004" pitchFamily="2" charset="0"/>
            </a:endParaRPr>
          </a:p>
        </p:txBody>
      </p:sp>
      <p:pic>
        <p:nvPicPr>
          <p:cNvPr id="8" name="Gambar 9" descr="Sebuah gambar berisi teks&#10;&#10;Deskripsi dihasilkan secara otomatis">
            <a:extLst>
              <a:ext uri="{FF2B5EF4-FFF2-40B4-BE49-F238E27FC236}">
                <a16:creationId xmlns="" xmlns:a16="http://schemas.microsoft.com/office/drawing/2014/main" id="{5ADD29DC-D178-4047-AC04-D57E1EFE19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2" r="18671" b="39395"/>
          <a:stretch/>
        </p:blipFill>
        <p:spPr>
          <a:xfrm>
            <a:off x="5173980" y="1408699"/>
            <a:ext cx="1844040" cy="238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9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112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 puteri</dc:creator>
  <cp:lastModifiedBy>Dian puteri</cp:lastModifiedBy>
  <cp:revision>91</cp:revision>
  <dcterms:created xsi:type="dcterms:W3CDTF">2019-08-29T02:49:17Z</dcterms:created>
  <dcterms:modified xsi:type="dcterms:W3CDTF">2019-11-22T16:02:59Z</dcterms:modified>
</cp:coreProperties>
</file>