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20" r:id="rId3"/>
    <p:sldId id="442" r:id="rId4"/>
    <p:sldId id="443" r:id="rId5"/>
    <p:sldId id="444" r:id="rId6"/>
    <p:sldId id="445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3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7A39B"/>
    <a:srgbClr val="5FC8C1"/>
    <a:srgbClr val="FFFFFF"/>
    <a:srgbClr val="FE7B01"/>
    <a:srgbClr val="04599E"/>
    <a:srgbClr val="F9F9F9"/>
    <a:srgbClr val="189DBE"/>
    <a:srgbClr val="813750"/>
    <a:srgbClr val="E4A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23F19-8CD3-45BB-A70A-95A8687CB93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2F119-7A11-4368-8D37-E17674A66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0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9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4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="" xmlns:a16="http://schemas.microsoft.com/office/drawing/2014/main" id="{E699E870-CB73-4493-9DDE-25F0B6CC9015}"/>
              </a:ext>
            </a:extLst>
          </p:cNvPr>
          <p:cNvSpPr txBox="1">
            <a:spLocks/>
          </p:cNvSpPr>
          <p:nvPr/>
        </p:nvSpPr>
        <p:spPr>
          <a:xfrm>
            <a:off x="566058" y="603701"/>
            <a:ext cx="11170829" cy="1998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FFC000"/>
                </a:solidFill>
                <a:latin typeface="Montserrat" panose="02000505000000020004" pitchFamily="2" charset="0"/>
              </a:rPr>
              <a:t>Practice</a:t>
            </a:r>
          </a:p>
          <a:p>
            <a:pPr algn="l"/>
            <a:r>
              <a:rPr lang="en-US" sz="3200" b="1" dirty="0" smtClean="0">
                <a:solidFill>
                  <a:srgbClr val="FFC000"/>
                </a:solidFill>
                <a:latin typeface="Montserrat" panose="02000505000000020004" pitchFamily="2" charset="0"/>
              </a:rPr>
              <a:t>Collecting </a:t>
            </a:r>
            <a:r>
              <a:rPr lang="en-US" sz="3200" b="1" dirty="0">
                <a:solidFill>
                  <a:srgbClr val="FFC000"/>
                </a:solidFill>
                <a:latin typeface="Montserrat" panose="02000505000000020004" pitchFamily="2" charset="0"/>
              </a:rPr>
              <a:t>Multiple URL Review Data</a:t>
            </a:r>
            <a:endParaRPr lang="en-ID" sz="6600" b="1" dirty="0">
              <a:solidFill>
                <a:srgbClr val="FFC000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="" xmlns:a16="http://schemas.microsoft.com/office/drawing/2014/main" id="{0438B511-AF8E-4105-B4CF-8EA18B1AE1B5}"/>
              </a:ext>
            </a:extLst>
          </p:cNvPr>
          <p:cNvSpPr txBox="1">
            <a:spLocks/>
          </p:cNvSpPr>
          <p:nvPr/>
        </p:nvSpPr>
        <p:spPr>
          <a:xfrm>
            <a:off x="566059" y="2791057"/>
            <a:ext cx="7644618" cy="3209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37A39B"/>
                </a:solidFill>
                <a:latin typeface="Montserrat" panose="02000505000000020004" pitchFamily="2" charset="0"/>
              </a:rPr>
              <a:t>Digital Business Ecosystem Research Center</a:t>
            </a:r>
            <a:endParaRPr lang="en-ID" sz="1800" dirty="0">
              <a:solidFill>
                <a:srgbClr val="37A39B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9" y="6071553"/>
            <a:ext cx="1245278" cy="41633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37" y="6071553"/>
            <a:ext cx="1432365" cy="416333"/>
          </a:xfrm>
          <a:prstGeom prst="rect">
            <a:avLst/>
          </a:prstGeom>
        </p:spPr>
      </p:pic>
      <p:pic>
        <p:nvPicPr>
          <p:cNvPr id="1026" name="Picture 2" descr="Image result for parse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958" y="2951507"/>
            <a:ext cx="2942977" cy="294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15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14390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Click on the + button on the right side of the "For each item in urls" command.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From the tool box choose the "Begin New Entry" tool. Now the results of each one of the urls will go into a separate row in CSV and a separate object in JSON.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4AB5E2-64F4-457A-8A08-19949A34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726" y="2500907"/>
            <a:ext cx="42862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0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0" y="510182"/>
            <a:ext cx="7197298" cy="5662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Rename the "list1" command to something else like "links". Make sure not to name the Begin new entry command the same as the list that holds your urls. </a:t>
            </a:r>
            <a:endParaRPr lang="id-ID" sz="2200" b="1" dirty="0">
              <a:solidFill>
                <a:srgbClr val="FFC000"/>
              </a:solidFill>
              <a:latin typeface="Montserrat" panose="02000505000000020004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The </a:t>
            </a:r>
            <a:r>
              <a:rPr lang="id-ID" sz="22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b</a:t>
            </a:r>
            <a:r>
              <a:rPr lang="en-US" sz="2200" b="1" dirty="0" err="1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egin</a:t>
            </a:r>
            <a:r>
              <a:rPr lang="en-US" sz="22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 new entry command should have a unique name.</a:t>
            </a:r>
          </a:p>
          <a:p>
            <a:pPr marL="0" indent="0">
              <a:buNone/>
            </a:pPr>
            <a:endParaRPr lang="en-US" sz="2200" b="1" dirty="0">
              <a:solidFill>
                <a:srgbClr val="FFC000"/>
              </a:solidFill>
              <a:latin typeface="Montserrat" panose="02000505000000020004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>
              <a:solidFill>
                <a:srgbClr val="FFC000"/>
              </a:solidFill>
              <a:latin typeface="Montserrat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48EE7F0-F3FE-4449-8A32-CBD83733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2" y="510182"/>
            <a:ext cx="4099068" cy="53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7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14390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Click on the + button on the right side of the "links" command and choose the "Go To Template" command from the tool box. The Go To Template command will let you specify which </a:t>
            </a:r>
            <a:r>
              <a:rPr lang="en-US" sz="2400" b="1" dirty="0" err="1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url</a:t>
            </a: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 you want to go to and which type of page you want to open.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942F1E0-54EE-4AB1-95A6-8BA454BE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614" y="2323107"/>
            <a:ext cx="4484474" cy="36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4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14390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On the pop up window, choose the "Go to URL" option instead of the "Stay on the Same Page" option.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In the text box type in "item" without quotation marks, assuming you didn't name it something else.</a:t>
            </a:r>
          </a:p>
          <a:p>
            <a:pPr marL="0" indent="0">
              <a:buNone/>
            </a:pPr>
            <a:endParaRPr lang="en-US" sz="2400" b="1" dirty="0">
              <a:solidFill>
                <a:srgbClr val="FFC000"/>
              </a:solidFill>
              <a:latin typeface="Montserrat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D752388-0400-4825-B6BD-BA8D837C6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341" y="2324532"/>
            <a:ext cx="5237019" cy="41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7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14390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In the "Create New Template" text box type in the name of a new template you want to open for each link - such as "results". </a:t>
            </a:r>
            <a:endParaRPr lang="id-ID" sz="2400" b="1" dirty="0">
              <a:solidFill>
                <a:srgbClr val="FFC000"/>
              </a:solidFill>
              <a:latin typeface="Montserrat" panose="02000505000000020004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Click on "Create New Template". You should now be taken to the first </a:t>
            </a:r>
            <a:r>
              <a:rPr lang="en-US" sz="2400" b="1" dirty="0" err="1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url</a:t>
            </a: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 in your JSON list and a new template should be created for you.</a:t>
            </a:r>
          </a:p>
          <a:p>
            <a:pPr marL="0" indent="0">
              <a:buNone/>
            </a:pPr>
            <a:endParaRPr lang="en-US" sz="2400" b="1" dirty="0">
              <a:solidFill>
                <a:srgbClr val="FFC000"/>
              </a:solidFill>
              <a:latin typeface="Montserrat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AAB1ABA-5ECE-417E-B29F-9A2E5B8CA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883" y="2449821"/>
            <a:ext cx="5752234" cy="44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7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14390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On this new template continue making commands that will be applied to each of the urls in your list in turn.</a:t>
            </a:r>
          </a:p>
          <a:p>
            <a:pPr marL="0" indent="0">
              <a:buNone/>
            </a:pPr>
            <a:endParaRPr lang="en-US" sz="2400" b="1" dirty="0">
              <a:solidFill>
                <a:srgbClr val="FFC000"/>
              </a:solidFill>
              <a:latin typeface="Montserrat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1E4E5D-E720-4A79-81FE-B762F45F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3" y="2015548"/>
            <a:ext cx="11058098" cy="34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5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14390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Click on the + button on the right side of the “select page (1)" command.</a:t>
            </a:r>
          </a:p>
          <a:p>
            <a:pPr marL="0" indent="0">
              <a:buNone/>
            </a:pPr>
            <a:endParaRPr lang="en-US" sz="2400" b="1" dirty="0">
              <a:solidFill>
                <a:srgbClr val="FFC000"/>
              </a:solidFill>
              <a:latin typeface="Montserrat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3F5A1C5-F394-4636-8E58-37A5E19CF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76"/>
          <a:stretch/>
        </p:blipFill>
        <p:spPr>
          <a:xfrm>
            <a:off x="651302" y="1074503"/>
            <a:ext cx="11083498" cy="551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7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14390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Select the data you want to retrieve and this time the number of reviews, the number of views, and the number sent. After that click “Get Data”.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5836475-F10B-45C7-B29C-01A0EB5D2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85"/>
          <a:stretch/>
        </p:blipFill>
        <p:spPr>
          <a:xfrm>
            <a:off x="702102" y="1325045"/>
            <a:ext cx="10804098" cy="53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39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14390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Click “Run”</a:t>
            </a:r>
          </a:p>
          <a:p>
            <a:pPr marL="0" indent="0">
              <a:buNone/>
            </a:pPr>
            <a:endParaRPr lang="en-US" sz="2300" b="1" dirty="0">
              <a:solidFill>
                <a:srgbClr val="FFC000"/>
              </a:solidFill>
              <a:latin typeface="Montserrat" panose="02000505000000020004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300" b="1" dirty="0">
              <a:solidFill>
                <a:srgbClr val="FFC000"/>
              </a:solidFill>
              <a:latin typeface="Montserrat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4D80AEB-2033-4B75-8EE9-888FD1D6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2" y="952102"/>
            <a:ext cx="10499298" cy="559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45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14390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Please wait for a while until the data is ready to be downloaded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D8BDFD6-653D-4CF4-9C12-899ABE87E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89"/>
          <a:stretch/>
        </p:blipFill>
        <p:spPr>
          <a:xfrm>
            <a:off x="600502" y="1145455"/>
            <a:ext cx="10499298" cy="52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4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</a:rPr>
              <a:t>Make sure you have scraping data on product names, prices, and urls on the webpage.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3449CAA-3566-498B-AC57-B2F85CEE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2" y="1597891"/>
            <a:ext cx="10637636" cy="41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1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14390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Please wait for a while until the data is ready to be downloaded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D8BDFD6-653D-4CF4-9C12-899ABE87E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89"/>
          <a:stretch/>
        </p:blipFill>
        <p:spPr>
          <a:xfrm>
            <a:off x="600502" y="1145455"/>
            <a:ext cx="10499298" cy="52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31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14390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Please download data according to data type requirements.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B110AEC-ECDF-4CF7-B443-AEBD71C2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2" y="1145455"/>
            <a:ext cx="10499298" cy="53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0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="" xmlns:a16="http://schemas.microsoft.com/office/drawing/2014/main" id="{E699E870-CB73-4493-9DDE-25F0B6CC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4618"/>
            <a:ext cx="12192000" cy="1565305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rgbClr val="ED3237"/>
                </a:solidFill>
                <a:latin typeface="Montserrat" panose="02000505000000020004" pitchFamily="2" charset="0"/>
              </a:rPr>
              <a:t>THANK YOU</a:t>
            </a:r>
            <a:endParaRPr lang="en-ID" sz="6000" b="1" dirty="0">
              <a:solidFill>
                <a:srgbClr val="ED3237"/>
              </a:solidFill>
              <a:latin typeface="Montserrat" panose="02000505000000020004" pitchFamily="2" charset="0"/>
            </a:endParaRPr>
          </a:p>
        </p:txBody>
      </p:sp>
      <p:pic>
        <p:nvPicPr>
          <p:cNvPr id="8" name="Gambar 9" descr="Sebuah gambar berisi teks&#10;&#10;Deskripsi dihasilkan secara otomatis">
            <a:extLst>
              <a:ext uri="{FF2B5EF4-FFF2-40B4-BE49-F238E27FC236}">
                <a16:creationId xmlns="" xmlns:a16="http://schemas.microsoft.com/office/drawing/2014/main" id="{5ADD29DC-D178-4047-AC04-D57E1EFE19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2" r="18671" b="39395"/>
          <a:stretch/>
        </p:blipFill>
        <p:spPr>
          <a:xfrm>
            <a:off x="5173980" y="1408699"/>
            <a:ext cx="1844040" cy="23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8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Go to Mr. Data Converter.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https://shancarter.github.io/mr-data-converter/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F63E981-AFE0-44C0-9A76-99CAB8BA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47" y="1372205"/>
            <a:ext cx="10238509" cy="49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6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In the first box enter all of your links. Make sure to type in a heading name at the top of the column such as "urls".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4430B45-C5FE-433A-ACD9-0573C9C0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47" y="1372205"/>
            <a:ext cx="10238509" cy="493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7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From the dropdown select "JSON - column arrays".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06D8C2B-37E2-46CD-88FD-1D60EE56D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76" b="7162"/>
          <a:stretch/>
        </p:blipFill>
        <p:spPr>
          <a:xfrm>
            <a:off x="662847" y="1372205"/>
            <a:ext cx="10238509" cy="47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1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Open your project using any page as the URL, such as the homepage for your website.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Go to the "Settings" menu in the project.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C16E835-78C5-43B7-BED9-F17822C1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2" y="1980766"/>
            <a:ext cx="3740727" cy="42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2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Paste JSON from Mr. Data Converter </a:t>
            </a: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into the "Starting Value" textbox, you can format it as follows: </a:t>
            </a:r>
          </a:p>
          <a:p>
            <a:pPr marL="0" indent="0">
              <a:buNone/>
            </a:pPr>
            <a:endParaRPr lang="en-US" sz="2400" b="1" dirty="0">
              <a:solidFill>
                <a:srgbClr val="FFC000"/>
              </a:solidFill>
              <a:latin typeface="Montserrat" panose="02000505000000020004" pitchFamily="2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The list name "urls" can be renamed to anything you want such as "links" or something more descriptive like "shoes" or "brands".</a:t>
            </a:r>
          </a:p>
          <a:p>
            <a:pPr lvl="1"/>
            <a:r>
              <a:rPr lang="en-US" sz="20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You can enter as many links in the structure as you want. We have 3 in the example below, but you can keep adding more links inside quotation marks and separated by a comma.</a:t>
            </a:r>
          </a:p>
          <a:p>
            <a:pPr marL="0" indent="0">
              <a:buNone/>
            </a:pPr>
            <a:endParaRPr lang="en-US" sz="2400" b="1" dirty="0">
              <a:solidFill>
                <a:srgbClr val="FFC000"/>
              </a:solidFill>
              <a:latin typeface="Montserrat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CA08C55-40C2-4C29-89CD-953CF60F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2" y="3616657"/>
            <a:ext cx="10515600" cy="27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2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10072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Click on "Back to commands" to go back to the project view.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Click on the + button on the right side of the "Select page" command.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From the tool box, choose the "Loop" tool. It is inside "Advanced". The loop tool iterates over a list. It is good for repeating commands multiple times.</a:t>
            </a:r>
          </a:p>
          <a:p>
            <a:pPr marL="0" indent="0">
              <a:buNone/>
            </a:pPr>
            <a:endParaRPr lang="en-US" sz="2400" b="1" dirty="0">
              <a:solidFill>
                <a:srgbClr val="FFC000"/>
              </a:solidFill>
              <a:latin typeface="Montserrat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7390D1C-D0EC-4E77-8227-6158D087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42" y="2523737"/>
            <a:ext cx="4858617" cy="40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2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7A7FA-7E86-4633-903C-0B61913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510182"/>
            <a:ext cx="110072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Montserrat" panose="02000505000000020004" pitchFamily="2" charset="0"/>
                <a:cs typeface="Times New Roman" panose="02020603050405020304" pitchFamily="18" charset="0"/>
              </a:rPr>
              <a:t>When added, your Loop command should default to looping through your "urls" list.</a:t>
            </a:r>
            <a:endParaRPr lang="id-ID" sz="2400" b="1" dirty="0">
              <a:solidFill>
                <a:srgbClr val="FFC000"/>
              </a:solidFill>
              <a:latin typeface="Montserrat" panose="02000505000000020004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C000"/>
              </a:solidFill>
              <a:latin typeface="Montserrat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34CFF19-CDAD-45F2-AE25-820977B45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714" y="1994765"/>
            <a:ext cx="4830474" cy="40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382</Words>
  <Application>Microsoft Office PowerPoint</Application>
  <PresentationFormat>Widescreen</PresentationFormat>
  <Paragraphs>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 puteri</dc:creator>
  <cp:lastModifiedBy>Dian puteri</cp:lastModifiedBy>
  <cp:revision>103</cp:revision>
  <dcterms:created xsi:type="dcterms:W3CDTF">2019-08-29T02:49:17Z</dcterms:created>
  <dcterms:modified xsi:type="dcterms:W3CDTF">2019-11-22T15:40:25Z</dcterms:modified>
</cp:coreProperties>
</file>