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15" r:id="rId3"/>
    <p:sldId id="416" r:id="rId4"/>
    <p:sldId id="410" r:id="rId5"/>
    <p:sldId id="417" r:id="rId6"/>
    <p:sldId id="418" r:id="rId7"/>
    <p:sldId id="3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7A39B"/>
    <a:srgbClr val="5FC8C1"/>
    <a:srgbClr val="FFFFFF"/>
    <a:srgbClr val="FE7B01"/>
    <a:srgbClr val="04599E"/>
    <a:srgbClr val="F9F9F9"/>
    <a:srgbClr val="189DBE"/>
    <a:srgbClr val="813750"/>
    <a:srgbClr val="E4A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23F19-8CD3-45BB-A70A-95A8687CB93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2F119-7A11-4368-8D37-E17674A66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0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9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4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="" xmlns:a16="http://schemas.microsoft.com/office/drawing/2014/main" id="{E699E870-CB73-4493-9DDE-25F0B6CC9015}"/>
              </a:ext>
            </a:extLst>
          </p:cNvPr>
          <p:cNvSpPr txBox="1">
            <a:spLocks/>
          </p:cNvSpPr>
          <p:nvPr/>
        </p:nvSpPr>
        <p:spPr>
          <a:xfrm>
            <a:off x="566058" y="603701"/>
            <a:ext cx="11170829" cy="1998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FC000"/>
                </a:solidFill>
                <a:latin typeface="Montserrat" panose="02000505000000020004" pitchFamily="2" charset="0"/>
              </a:rPr>
              <a:t>Practice</a:t>
            </a:r>
          </a:p>
          <a:p>
            <a:pPr algn="l"/>
            <a:r>
              <a:rPr lang="en-US" sz="3600" b="1" dirty="0" smtClean="0">
                <a:solidFill>
                  <a:srgbClr val="FFC000"/>
                </a:solidFill>
                <a:latin typeface="Montserrat" panose="02000505000000020004" pitchFamily="2" charset="0"/>
              </a:rPr>
              <a:t>Constructing </a:t>
            </a:r>
            <a:r>
              <a:rPr lang="en-US" sz="3600" b="1" dirty="0">
                <a:solidFill>
                  <a:srgbClr val="FFC000"/>
                </a:solidFill>
                <a:latin typeface="Montserrat" panose="02000505000000020004" pitchFamily="2" charset="0"/>
              </a:rPr>
              <a:t>Interaction Graph</a:t>
            </a:r>
            <a:endParaRPr lang="en-ID" sz="5100" b="1" dirty="0">
              <a:solidFill>
                <a:srgbClr val="FFC000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="" xmlns:a16="http://schemas.microsoft.com/office/drawing/2014/main" id="{0438B511-AF8E-4105-B4CF-8EA18B1AE1B5}"/>
              </a:ext>
            </a:extLst>
          </p:cNvPr>
          <p:cNvSpPr txBox="1">
            <a:spLocks/>
          </p:cNvSpPr>
          <p:nvPr/>
        </p:nvSpPr>
        <p:spPr>
          <a:xfrm>
            <a:off x="566059" y="2791057"/>
            <a:ext cx="7644618" cy="3209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37A39B"/>
                </a:solidFill>
                <a:latin typeface="Montserrat" panose="02000505000000020004" pitchFamily="2" charset="0"/>
              </a:rPr>
              <a:t>Digital Business Ecosystem Research Center</a:t>
            </a:r>
            <a:endParaRPr lang="en-ID" sz="1800" dirty="0">
              <a:solidFill>
                <a:srgbClr val="37A39B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9" y="6071553"/>
            <a:ext cx="1245278" cy="41633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37" y="6071553"/>
            <a:ext cx="1432365" cy="416333"/>
          </a:xfrm>
          <a:prstGeom prst="rect">
            <a:avLst/>
          </a:prstGeom>
        </p:spPr>
      </p:pic>
      <p:pic>
        <p:nvPicPr>
          <p:cNvPr id="8" name="Picture 2" descr="Hasil gambar untuk gephi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81" y="2602371"/>
            <a:ext cx="2855639" cy="285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15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Open The Samples Data</a:t>
            </a:r>
            <a:endParaRPr lang="en-US" sz="4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4324054-41A8-4238-8715-3339CC0EE598}"/>
              </a:ext>
            </a:extLst>
          </p:cNvPr>
          <p:cNvSpPr/>
          <p:nvPr/>
        </p:nvSpPr>
        <p:spPr>
          <a:xfrm>
            <a:off x="2890774" y="5805448"/>
            <a:ext cx="4683848" cy="419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Montserrat" panose="02000505000000020004" pitchFamily="2" charset="0"/>
              </a:rPr>
              <a:t>Choose Les </a:t>
            </a:r>
            <a:r>
              <a:rPr lang="en-US" sz="1600" dirty="0" err="1" smtClean="0">
                <a:latin typeface="Montserrat" panose="02000505000000020004" pitchFamily="2" charset="0"/>
              </a:rPr>
              <a:t>Miserables.gexf</a:t>
            </a:r>
            <a:r>
              <a:rPr lang="en-US" sz="1600" dirty="0" smtClean="0">
                <a:latin typeface="Montserrat" panose="02000505000000020004" pitchFamily="2" charset="0"/>
              </a:rPr>
              <a:t> on Samples</a:t>
            </a:r>
            <a:endParaRPr lang="en-US" sz="1600" dirty="0"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02" y="2368154"/>
            <a:ext cx="5893593" cy="33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7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Data Information</a:t>
            </a:r>
            <a:endParaRPr lang="en-US" sz="4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591" y="2005672"/>
            <a:ext cx="4874187" cy="41543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4324054-41A8-4238-8715-3339CC0EE598}"/>
              </a:ext>
            </a:extLst>
          </p:cNvPr>
          <p:cNvSpPr/>
          <p:nvPr/>
        </p:nvSpPr>
        <p:spPr>
          <a:xfrm>
            <a:off x="688734" y="2631201"/>
            <a:ext cx="57371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Montserrat" panose="02000505000000020004" pitchFamily="2" charset="0"/>
              </a:rPr>
              <a:t>Graph </a:t>
            </a:r>
            <a:r>
              <a:rPr lang="en-US" sz="1600" dirty="0">
                <a:latin typeface="Montserrat" panose="02000505000000020004" pitchFamily="2" charset="0"/>
              </a:rPr>
              <a:t>t</a:t>
            </a:r>
            <a:r>
              <a:rPr lang="en-US" sz="1600" dirty="0" smtClean="0">
                <a:latin typeface="Montserrat" panose="02000505000000020004" pitchFamily="2" charset="0"/>
              </a:rPr>
              <a:t>ype can be undirected, directed, mixed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Montserrat" panose="02000505000000020004" pitchFamily="2" charset="0"/>
              </a:rPr>
              <a:t>The workplace can be new or append to the existing one </a:t>
            </a:r>
            <a:endParaRPr lang="en-US" sz="16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Run the Centrality Metric</a:t>
            </a:r>
            <a:endParaRPr lang="en-US" sz="40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4324054-41A8-4238-8715-3339CC0EE598}"/>
              </a:ext>
            </a:extLst>
          </p:cNvPr>
          <p:cNvSpPr/>
          <p:nvPr/>
        </p:nvSpPr>
        <p:spPr>
          <a:xfrm>
            <a:off x="609750" y="2698768"/>
            <a:ext cx="53776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Average Degree to measure Degree Centrality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Average Weighted Degree to measure Average Weighted Degree Centrality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Network Diameter to measure </a:t>
            </a:r>
            <a:r>
              <a:rPr lang="en-US" sz="1600" dirty="0" err="1" smtClean="0">
                <a:latin typeface="Montserrat" panose="02000505000000020004" pitchFamily="2" charset="0"/>
              </a:rPr>
              <a:t>Betweenness</a:t>
            </a:r>
            <a:r>
              <a:rPr lang="en-US" sz="1600" dirty="0" smtClean="0">
                <a:latin typeface="Montserrat" panose="02000505000000020004" pitchFamily="2" charset="0"/>
              </a:rPr>
              <a:t> Centrality and Degree Centrality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Eigenvector Centrality to measure Eigenvector Centrality</a:t>
            </a:r>
            <a:endParaRPr lang="en-US" sz="1600" dirty="0"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207006" y="2758224"/>
            <a:ext cx="5498208" cy="2477137"/>
            <a:chOff x="5370535" y="2595269"/>
            <a:chExt cx="4655393" cy="209741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/>
            <a:srcRect b="44815"/>
            <a:stretch/>
          </p:blipFill>
          <p:spPr>
            <a:xfrm>
              <a:off x="5370535" y="2595269"/>
              <a:ext cx="2501867" cy="209741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t="54519" r="8156" b="-9704"/>
            <a:stretch/>
          </p:blipFill>
          <p:spPr>
            <a:xfrm>
              <a:off x="7939953" y="2595269"/>
              <a:ext cx="2055817" cy="187652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9953" y="4321213"/>
              <a:ext cx="2085975" cy="371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000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11311204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Centrality Metric Measurement Result</a:t>
            </a:r>
            <a:endParaRPr lang="en-US" sz="36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22134"/>
          <a:stretch/>
        </p:blipFill>
        <p:spPr>
          <a:xfrm>
            <a:off x="2402803" y="2368154"/>
            <a:ext cx="7114587" cy="37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Run the Network Structure Metric</a:t>
            </a:r>
            <a:endParaRPr lang="en-US" sz="40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4324054-41A8-4238-8715-3339CC0EE598}"/>
              </a:ext>
            </a:extLst>
          </p:cNvPr>
          <p:cNvSpPr/>
          <p:nvPr/>
        </p:nvSpPr>
        <p:spPr>
          <a:xfrm>
            <a:off x="609749" y="3009824"/>
            <a:ext cx="69706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Graph Density to measure Network </a:t>
            </a:r>
            <a:r>
              <a:rPr lang="en-US" sz="1600" dirty="0">
                <a:latin typeface="Montserrat" panose="02000505000000020004" pitchFamily="2" charset="0"/>
              </a:rPr>
              <a:t>D</a:t>
            </a:r>
            <a:r>
              <a:rPr lang="en-US" sz="1600" dirty="0" smtClean="0">
                <a:latin typeface="Montserrat" panose="02000505000000020004" pitchFamily="2" charset="0"/>
              </a:rPr>
              <a:t>ensity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Modularity to measure Community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Connected components to measure Connected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Avg. Path Length to measure Average Path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817145" y="2850771"/>
            <a:ext cx="3049728" cy="2501977"/>
            <a:chOff x="7738909" y="3009322"/>
            <a:chExt cx="3049728" cy="2501977"/>
          </a:xfrm>
        </p:grpSpPr>
        <p:grpSp>
          <p:nvGrpSpPr>
            <p:cNvPr id="15" name="Group 14"/>
            <p:cNvGrpSpPr/>
            <p:nvPr/>
          </p:nvGrpSpPr>
          <p:grpSpPr>
            <a:xfrm>
              <a:off x="7738909" y="3457186"/>
              <a:ext cx="3049728" cy="2054113"/>
              <a:chOff x="6207006" y="3376306"/>
              <a:chExt cx="2076450" cy="1398571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t="21580" b="68296"/>
              <a:stretch/>
            </p:blipFill>
            <p:spPr>
              <a:xfrm>
                <a:off x="6207006" y="3376306"/>
                <a:ext cx="2076450" cy="26036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4"/>
              <a:srcRect t="41887" b="46193"/>
              <a:stretch/>
            </p:blipFill>
            <p:spPr>
              <a:xfrm>
                <a:off x="6207006" y="3686477"/>
                <a:ext cx="2076450" cy="306566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t="80365" b="-9144"/>
              <a:stretch/>
            </p:blipFill>
            <p:spPr>
              <a:xfrm>
                <a:off x="6207006" y="4034748"/>
                <a:ext cx="2076450" cy="740129"/>
              </a:xfrm>
              <a:prstGeom prst="rect">
                <a:avLst/>
              </a:prstGeom>
            </p:spPr>
          </p:pic>
        </p:grp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/>
            <a:srcRect t="25" b="89851"/>
            <a:stretch/>
          </p:blipFill>
          <p:spPr>
            <a:xfrm>
              <a:off x="7738909" y="3009322"/>
              <a:ext cx="3049728" cy="382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793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="" xmlns:a16="http://schemas.microsoft.com/office/drawing/2014/main" id="{E699E870-CB73-4493-9DDE-25F0B6CC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4618"/>
            <a:ext cx="12192000" cy="1565305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rgbClr val="ED3237"/>
                </a:solidFill>
                <a:latin typeface="Montserrat" panose="02000505000000020004" pitchFamily="2" charset="0"/>
              </a:rPr>
              <a:t>THANK YOU</a:t>
            </a:r>
            <a:endParaRPr lang="en-ID" sz="6000" b="1" dirty="0">
              <a:solidFill>
                <a:srgbClr val="ED3237"/>
              </a:solidFill>
              <a:latin typeface="Montserrat" panose="02000505000000020004" pitchFamily="2" charset="0"/>
            </a:endParaRPr>
          </a:p>
        </p:txBody>
      </p:sp>
      <p:pic>
        <p:nvPicPr>
          <p:cNvPr id="8" name="Gambar 9" descr="Sebuah gambar berisi teks&#10;&#10;Deskripsi dihasilkan secara otomatis">
            <a:extLst>
              <a:ext uri="{FF2B5EF4-FFF2-40B4-BE49-F238E27FC236}">
                <a16:creationId xmlns="" xmlns:a16="http://schemas.microsoft.com/office/drawing/2014/main" id="{5ADD29DC-D178-4047-AC04-D57E1EFE19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2" r="18671" b="39395"/>
          <a:stretch/>
        </p:blipFill>
        <p:spPr>
          <a:xfrm>
            <a:off x="5173980" y="1408699"/>
            <a:ext cx="1844040" cy="23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8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111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 puteri</dc:creator>
  <cp:lastModifiedBy>Dian puteri</cp:lastModifiedBy>
  <cp:revision>92</cp:revision>
  <dcterms:created xsi:type="dcterms:W3CDTF">2019-08-29T02:49:17Z</dcterms:created>
  <dcterms:modified xsi:type="dcterms:W3CDTF">2019-11-22T15:39:41Z</dcterms:modified>
</cp:coreProperties>
</file>