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78BF7-04E0-431D-A11F-D0889EDE2D8B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E6184-8B65-4A47-BAB4-7198B01AD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以上拓扑图，仅是网络的逻辑拓扑，用于系统架构的展示，不代表物理电缆的连接。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6184-8B65-4A47-BAB4-7198B01AD8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E244-9034-4D0B-928D-8D0B0562A929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9097-345B-4830-B632-02F021A66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71450"/>
            <a:ext cx="8375650" cy="635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关于网络设备的说明</a:t>
            </a:r>
            <a:endParaRPr lang="zh-CN" alt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防火墙设备：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    </a:t>
            </a:r>
            <a:r>
              <a:rPr lang="en-US" altLang="zh-CN" sz="1600" dirty="0"/>
              <a:t> </a:t>
            </a:r>
            <a:r>
              <a:rPr lang="zh-CN" altLang="en-US" sz="1600" dirty="0"/>
              <a:t>采用的是华为的</a:t>
            </a:r>
            <a:r>
              <a:rPr lang="en-US" altLang="zh-CN" sz="1600" dirty="0" smtClean="0"/>
              <a:t>USG6330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交换机设备：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交换机</a:t>
            </a:r>
            <a:r>
              <a:rPr lang="zh-CN" altLang="en-US" sz="1600" dirty="0" smtClean="0"/>
              <a:t>，采用的是两台</a:t>
            </a:r>
            <a:r>
              <a:rPr lang="en-US" altLang="zh-CN" sz="1600" dirty="0" smtClean="0"/>
              <a:t>TP-LINK 1024 </a:t>
            </a:r>
            <a:r>
              <a:rPr lang="zh-CN" altLang="en-US" sz="1600" dirty="0" smtClean="0"/>
              <a:t>二层设备。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应用发布设备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目采用的是开源软件</a:t>
            </a:r>
            <a:r>
              <a:rPr lang="en-US" altLang="zh-CN" sz="1600" dirty="0" smtClean="0"/>
              <a:t>NGINX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路由器：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无</a:t>
            </a:r>
            <a:r>
              <a:rPr lang="zh-CN" altLang="en-US" sz="1600" dirty="0" smtClean="0"/>
              <a:t>，防火墙代替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b="1" smtClean="0"/>
              <a:t>保修期内，</a:t>
            </a:r>
            <a:r>
              <a:rPr lang="en-US" altLang="zh-CN" sz="1600" b="1" dirty="0" smtClean="0"/>
              <a:t>7×24</a:t>
            </a:r>
            <a:r>
              <a:rPr lang="zh-CN" altLang="en-US" sz="1600" b="1" dirty="0" smtClean="0"/>
              <a:t>小时，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小时上门服务。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关于服务器的相关说明</a:t>
            </a:r>
            <a:endParaRPr lang="zh-CN" alt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600" dirty="0" smtClean="0"/>
              <a:t>目前公司机房服务器主要有，</a:t>
            </a:r>
            <a:r>
              <a:rPr lang="en-US" altLang="zh-CN" sz="1600" dirty="0" smtClean="0"/>
              <a:t>HP DL388 </a:t>
            </a:r>
            <a:r>
              <a:rPr lang="en-US" altLang="zh-CN" sz="1600" dirty="0"/>
              <a:t>G9, DL180 </a:t>
            </a:r>
            <a:r>
              <a:rPr lang="en-US" altLang="zh-CN" sz="1600" dirty="0" smtClean="0"/>
              <a:t>Gen9</a:t>
            </a:r>
            <a:r>
              <a:rPr lang="zh-CN" altLang="en-US" sz="1600" dirty="0" smtClean="0"/>
              <a:t>，主要</a:t>
            </a:r>
            <a:r>
              <a:rPr lang="zh-CN" altLang="en-US" sz="1600" dirty="0" smtClean="0"/>
              <a:t>配置如下：</a:t>
            </a:r>
            <a:endParaRPr lang="en-US" altLang="zh-CN" sz="1600" dirty="0" smtClean="0"/>
          </a:p>
          <a:p>
            <a:r>
              <a:rPr lang="en-US" altLang="zh-CN" sz="1600" dirty="0" smtClean="0"/>
              <a:t>CPU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Intel Xeon </a:t>
            </a:r>
            <a:r>
              <a:rPr lang="en-US" altLang="zh-CN" sz="1600" dirty="0" smtClean="0"/>
              <a:t>E5-2630 </a:t>
            </a:r>
            <a:r>
              <a:rPr lang="en-US" altLang="zh-CN" sz="1600" dirty="0" smtClean="0"/>
              <a:t>V3  *</a:t>
            </a:r>
            <a:r>
              <a:rPr lang="en-US" altLang="zh-CN" sz="1600" dirty="0"/>
              <a:t>2 </a:t>
            </a:r>
            <a:r>
              <a:rPr lang="zh-CN" altLang="en-US" sz="1600" dirty="0"/>
              <a:t>或</a:t>
            </a:r>
            <a:r>
              <a:rPr lang="en-US" altLang="zh-CN" sz="1600" dirty="0" smtClean="0"/>
              <a:t>E5-2620 </a:t>
            </a:r>
            <a:r>
              <a:rPr lang="en-US" altLang="zh-CN" sz="1600" dirty="0"/>
              <a:t>V3  *</a:t>
            </a:r>
            <a:r>
              <a:rPr lang="en-US" altLang="zh-CN" sz="1600" dirty="0" smtClean="0"/>
              <a:t>2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内存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64G</a:t>
            </a:r>
            <a:r>
              <a:rPr lang="zh-CN" altLang="en-US" sz="1600" dirty="0"/>
              <a:t>或</a:t>
            </a:r>
            <a:r>
              <a:rPr lang="en-US" altLang="zh-CN" sz="1600" dirty="0" smtClean="0"/>
              <a:t>96G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r>
              <a:rPr lang="zh-CN" altLang="en-US" sz="1600" dirty="0" smtClean="0"/>
              <a:t>硬盘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块 </a:t>
            </a:r>
            <a:r>
              <a:rPr lang="en-US" altLang="zh-CN" sz="1600" dirty="0" smtClean="0"/>
              <a:t>SAS 15K 2.5</a:t>
            </a:r>
            <a:r>
              <a:rPr lang="zh-CN" altLang="en-US" sz="1600" dirty="0" smtClean="0"/>
              <a:t>寸 热插拔硬盘。</a:t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r>
              <a:rPr lang="en-US" altLang="zh-CN" sz="1600" dirty="0" smtClean="0"/>
              <a:t>RAID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RAID1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r>
              <a:rPr lang="zh-CN" altLang="en-US" sz="1600" dirty="0" smtClean="0"/>
              <a:t>网卡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口</a:t>
            </a:r>
            <a:r>
              <a:rPr lang="zh-CN" altLang="en-US" sz="1600" dirty="0" smtClean="0"/>
              <a:t>千</a:t>
            </a:r>
            <a:r>
              <a:rPr lang="zh-CN" altLang="en-US" sz="1600" dirty="0" smtClean="0"/>
              <a:t>兆网卡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r>
              <a:rPr lang="zh-CN" altLang="en-US" sz="1600" dirty="0" smtClean="0"/>
              <a:t>系统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Centos 6.5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zh-CN" altLang="en-US" sz="1600" dirty="0" smtClean="0"/>
              <a:t>电源：冗余热插拔电源。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b="1" dirty="0" smtClean="0"/>
              <a:t>保修</a:t>
            </a:r>
            <a:r>
              <a:rPr lang="zh-CN" altLang="en-US" sz="1600" b="1" dirty="0" smtClean="0"/>
              <a:t>期</a:t>
            </a:r>
            <a:r>
              <a:rPr lang="zh-CN" altLang="en-US" sz="1600" b="1" dirty="0"/>
              <a:t>内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7×24</a:t>
            </a:r>
            <a:r>
              <a:rPr lang="zh-CN" altLang="en-US" sz="1600" b="1" dirty="0" smtClean="0"/>
              <a:t>小时，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小时上门服务。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全屏显示(4:3)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关于网络设备的说明</vt:lpstr>
      <vt:lpstr>关于服务器的相关说明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Zhisong Zhang</dc:creator>
  <cp:lastModifiedBy>ycq</cp:lastModifiedBy>
  <cp:revision>8</cp:revision>
  <dcterms:created xsi:type="dcterms:W3CDTF">2015-04-23T10:35:00Z</dcterms:created>
  <dcterms:modified xsi:type="dcterms:W3CDTF">2017-03-16T05:19:28Z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