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Barlow Medium"/>
      <p:regular r:id="rId27"/>
      <p:bold r:id="rId28"/>
      <p:italic r:id="rId29"/>
      <p:boldItalic r:id="rId30"/>
    </p:embeddedFont>
    <p:embeddedFont>
      <p:font typeface="Epilogue"/>
      <p:regular r:id="rId31"/>
      <p:bold r:id="rId32"/>
      <p:italic r:id="rId33"/>
      <p:boldItalic r:id="rId34"/>
    </p:embeddedFont>
    <p:embeddedFont>
      <p:font typeface="PT Sans"/>
      <p:regular r:id="rId35"/>
      <p:bold r:id="rId36"/>
      <p:italic r:id="rId37"/>
      <p:boldItalic r:id="rId38"/>
    </p:embeddedFont>
    <p:embeddedFont>
      <p:font typeface="Barlow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bold.fntdata"/><Relationship Id="rId20" Type="http://schemas.openxmlformats.org/officeDocument/2006/relationships/slide" Target="slides/slide16.xml"/><Relationship Id="rId42" Type="http://schemas.openxmlformats.org/officeDocument/2006/relationships/font" Target="fonts/Barlow-boldItalic.fntdata"/><Relationship Id="rId41" Type="http://schemas.openxmlformats.org/officeDocument/2006/relationships/font" Target="fonts/Barlow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BarlowMedium-bold.fntdata"/><Relationship Id="rId27" Type="http://schemas.openxmlformats.org/officeDocument/2006/relationships/font" Target="fonts/Barlow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Epilogue-regular.fntdata"/><Relationship Id="rId30" Type="http://schemas.openxmlformats.org/officeDocument/2006/relationships/font" Target="fonts/BarlowMedium-boldItalic.fntdata"/><Relationship Id="rId11" Type="http://schemas.openxmlformats.org/officeDocument/2006/relationships/slide" Target="slides/slide7.xml"/><Relationship Id="rId33" Type="http://schemas.openxmlformats.org/officeDocument/2006/relationships/font" Target="fonts/Epilogue-italic.fntdata"/><Relationship Id="rId10" Type="http://schemas.openxmlformats.org/officeDocument/2006/relationships/slide" Target="slides/slide6.xml"/><Relationship Id="rId32" Type="http://schemas.openxmlformats.org/officeDocument/2006/relationships/font" Target="fonts/Epilogue-bold.fntdata"/><Relationship Id="rId13" Type="http://schemas.openxmlformats.org/officeDocument/2006/relationships/slide" Target="slides/slide9.xml"/><Relationship Id="rId35" Type="http://schemas.openxmlformats.org/officeDocument/2006/relationships/font" Target="fonts/PTSans-regular.fntdata"/><Relationship Id="rId12" Type="http://schemas.openxmlformats.org/officeDocument/2006/relationships/slide" Target="slides/slide8.xml"/><Relationship Id="rId34" Type="http://schemas.openxmlformats.org/officeDocument/2006/relationships/font" Target="fonts/Epilogue-boldItalic.fntdata"/><Relationship Id="rId15" Type="http://schemas.openxmlformats.org/officeDocument/2006/relationships/slide" Target="slides/slide11.xml"/><Relationship Id="rId37" Type="http://schemas.openxmlformats.org/officeDocument/2006/relationships/font" Target="fonts/PTSans-italic.fntdata"/><Relationship Id="rId14" Type="http://schemas.openxmlformats.org/officeDocument/2006/relationships/slide" Target="slides/slide10.xml"/><Relationship Id="rId36" Type="http://schemas.openxmlformats.org/officeDocument/2006/relationships/font" Target="fonts/PTSans-bold.fntdata"/><Relationship Id="rId17" Type="http://schemas.openxmlformats.org/officeDocument/2006/relationships/slide" Target="slides/slide13.xml"/><Relationship Id="rId39" Type="http://schemas.openxmlformats.org/officeDocument/2006/relationships/font" Target="fonts/Barlow-regular.fntdata"/><Relationship Id="rId16" Type="http://schemas.openxmlformats.org/officeDocument/2006/relationships/slide" Target="slides/slide12.xml"/><Relationship Id="rId38" Type="http://schemas.openxmlformats.org/officeDocument/2006/relationships/font" Target="fonts/PT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245bd6a573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245bd6a573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24ee886351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24ee886351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24ee886351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0" name="Google Shape;1910;g24ee886351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24ee886351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24ee886351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24ee886351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24ee886351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24ee886351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24ee886351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24ee886351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24ee886351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g24ee886351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6" name="Google Shape;1956;g24ee886351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24ee886351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4" name="Google Shape;1964;g24ee886351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24ee886351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24ee886351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g24ee886351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2" name="Google Shape;1982;g24ee886351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gd5260bdd85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9" name="Google Shape;1829;gd5260bdd85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g24ee886351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2" name="Google Shape;1992;g24ee886351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24ee886351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24ee886351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24ee886351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24ee886351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24ee88635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Google Shape;1838;g24ee88635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8" name="Google Shape;1848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g24ee886351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6" name="Google Shape;1856;g24ee886351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24ee886351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24ee886351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24ee886351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Google Shape;1874;g24ee886351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24ee886351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24ee886351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24ee88635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24ee88635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0" name="Google Shape;30;p2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31" name="Google Shape;31;p2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4" name="Google Shape;64;p2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 txBox="1"/>
          <p:nvPr>
            <p:ph type="ctrTitle"/>
          </p:nvPr>
        </p:nvSpPr>
        <p:spPr>
          <a:xfrm>
            <a:off x="713225" y="615700"/>
            <a:ext cx="53799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6" name="Google Shape;66;p2"/>
          <p:cNvSpPr txBox="1"/>
          <p:nvPr>
            <p:ph idx="1" type="subTitle"/>
          </p:nvPr>
        </p:nvSpPr>
        <p:spPr>
          <a:xfrm>
            <a:off x="5946125" y="3796825"/>
            <a:ext cx="24846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11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495" name="Google Shape;495;p11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496" name="Google Shape;496;p11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7" name="Google Shape;497;p11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8" name="Google Shape;498;p11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9" name="Google Shape;499;p11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0" name="Google Shape;500;p11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1" name="Google Shape;501;p11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2" name="Google Shape;502;p11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3" name="Google Shape;503;p11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4" name="Google Shape;504;p11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5" name="Google Shape;505;p11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6" name="Google Shape;506;p11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7" name="Google Shape;507;p11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8" name="Google Shape;508;p11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9" name="Google Shape;509;p11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0" name="Google Shape;510;p11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1" name="Google Shape;511;p11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2" name="Google Shape;512;p11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3" name="Google Shape;513;p11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4" name="Google Shape;514;p11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15" name="Google Shape;515;p11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516" name="Google Shape;516;p11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7" name="Google Shape;517;p11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8" name="Google Shape;518;p11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9" name="Google Shape;519;p11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0" name="Google Shape;520;p11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1" name="Google Shape;521;p11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2" name="Google Shape;522;p11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3" name="Google Shape;523;p11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4" name="Google Shape;524;p11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5" name="Google Shape;525;p11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6" name="Google Shape;526;p11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7" name="Google Shape;527;p11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8" name="Google Shape;528;p11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9" name="Google Shape;529;p11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0" name="Google Shape;530;p11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1" name="Google Shape;531;p11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" name="Google Shape;532;p11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3" name="Google Shape;533;p11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4" name="Google Shape;534;p11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" name="Google Shape;535;p11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" name="Google Shape;536;p11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7" name="Google Shape;537;p11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" name="Google Shape;538;p11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9" name="Google Shape;539;p11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0" name="Google Shape;540;p11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1" name="Google Shape;541;p11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2" name="Google Shape;542;p11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3" name="Google Shape;543;p11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4" name="Google Shape;544;p11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5" name="Google Shape;545;p11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6" name="Google Shape;546;p11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7" name="Google Shape;547;p11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8" name="Google Shape;548;p11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49" name="Google Shape;549;p11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1"/>
          <p:cNvSpPr txBox="1"/>
          <p:nvPr>
            <p:ph hasCustomPrompt="1" type="title"/>
          </p:nvPr>
        </p:nvSpPr>
        <p:spPr>
          <a:xfrm>
            <a:off x="1284000" y="1623600"/>
            <a:ext cx="6576000" cy="11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1" name="Google Shape;551;p11"/>
          <p:cNvSpPr txBox="1"/>
          <p:nvPr>
            <p:ph idx="1" type="subTitle"/>
          </p:nvPr>
        </p:nvSpPr>
        <p:spPr>
          <a:xfrm>
            <a:off x="1284000" y="3022824"/>
            <a:ext cx="6576000" cy="497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52" name="Google Shape;552;p11"/>
          <p:cNvSpPr/>
          <p:nvPr/>
        </p:nvSpPr>
        <p:spPr>
          <a:xfrm>
            <a:off x="8085750" y="-47457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13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556" name="Google Shape;556;p13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557" name="Google Shape;557;p13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8" name="Google Shape;558;p13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9" name="Google Shape;559;p13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0" name="Google Shape;560;p13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1" name="Google Shape;561;p13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2" name="Google Shape;562;p13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3" name="Google Shape;563;p13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4" name="Google Shape;564;p13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5" name="Google Shape;565;p13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6" name="Google Shape;566;p13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7" name="Google Shape;567;p13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8" name="Google Shape;568;p13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9" name="Google Shape;569;p13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0" name="Google Shape;570;p13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1" name="Google Shape;571;p13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2" name="Google Shape;572;p13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3" name="Google Shape;573;p13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4" name="Google Shape;574;p13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5" name="Google Shape;575;p13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76" name="Google Shape;576;p13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577" name="Google Shape;577;p13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8" name="Google Shape;578;p13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9" name="Google Shape;579;p13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0" name="Google Shape;580;p13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1" name="Google Shape;581;p13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2" name="Google Shape;582;p13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3" name="Google Shape;583;p13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4" name="Google Shape;584;p13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5" name="Google Shape;585;p13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6" name="Google Shape;586;p13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7" name="Google Shape;587;p13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8" name="Google Shape;588;p13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9" name="Google Shape;589;p13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0" name="Google Shape;590;p13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1" name="Google Shape;591;p13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2" name="Google Shape;592;p13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3" name="Google Shape;593;p13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4" name="Google Shape;594;p13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5" name="Google Shape;595;p13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6" name="Google Shape;596;p13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7" name="Google Shape;597;p13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8" name="Google Shape;598;p13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9" name="Google Shape;599;p13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0" name="Google Shape;600;p13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1" name="Google Shape;601;p13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2" name="Google Shape;602;p13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3" name="Google Shape;603;p13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4" name="Google Shape;604;p13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5" name="Google Shape;605;p13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6" name="Google Shape;606;p13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7" name="Google Shape;607;p13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8" name="Google Shape;608;p13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9" name="Google Shape;609;p13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10" name="Google Shape;610;p13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2" name="Google Shape;612;p13"/>
          <p:cNvSpPr txBox="1"/>
          <p:nvPr>
            <p:ph idx="1" type="subTitle"/>
          </p:nvPr>
        </p:nvSpPr>
        <p:spPr>
          <a:xfrm>
            <a:off x="720000" y="2285291"/>
            <a:ext cx="23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" name="Google Shape;613;p13"/>
          <p:cNvSpPr txBox="1"/>
          <p:nvPr>
            <p:ph idx="2" type="subTitle"/>
          </p:nvPr>
        </p:nvSpPr>
        <p:spPr>
          <a:xfrm>
            <a:off x="3413100" y="2285290"/>
            <a:ext cx="23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13"/>
          <p:cNvSpPr txBox="1"/>
          <p:nvPr>
            <p:ph idx="3" type="subTitle"/>
          </p:nvPr>
        </p:nvSpPr>
        <p:spPr>
          <a:xfrm>
            <a:off x="720000" y="4031300"/>
            <a:ext cx="23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13"/>
          <p:cNvSpPr txBox="1"/>
          <p:nvPr>
            <p:ph idx="4" type="subTitle"/>
          </p:nvPr>
        </p:nvSpPr>
        <p:spPr>
          <a:xfrm>
            <a:off x="3413100" y="4031298"/>
            <a:ext cx="23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13"/>
          <p:cNvSpPr txBox="1"/>
          <p:nvPr>
            <p:ph idx="5" type="subTitle"/>
          </p:nvPr>
        </p:nvSpPr>
        <p:spPr>
          <a:xfrm>
            <a:off x="6106200" y="2285290"/>
            <a:ext cx="23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13"/>
          <p:cNvSpPr txBox="1"/>
          <p:nvPr>
            <p:ph idx="6" type="subTitle"/>
          </p:nvPr>
        </p:nvSpPr>
        <p:spPr>
          <a:xfrm>
            <a:off x="6106200" y="4031298"/>
            <a:ext cx="23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13"/>
          <p:cNvSpPr txBox="1"/>
          <p:nvPr>
            <p:ph hasCustomPrompt="1" idx="7" type="title"/>
          </p:nvPr>
        </p:nvSpPr>
        <p:spPr>
          <a:xfrm>
            <a:off x="720000" y="1235349"/>
            <a:ext cx="1128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9" name="Google Shape;619;p13"/>
          <p:cNvSpPr txBox="1"/>
          <p:nvPr>
            <p:ph hasCustomPrompt="1" idx="8" type="title"/>
          </p:nvPr>
        </p:nvSpPr>
        <p:spPr>
          <a:xfrm>
            <a:off x="720000" y="3023773"/>
            <a:ext cx="1128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0" name="Google Shape;620;p13"/>
          <p:cNvSpPr txBox="1"/>
          <p:nvPr>
            <p:ph hasCustomPrompt="1" idx="9" type="title"/>
          </p:nvPr>
        </p:nvSpPr>
        <p:spPr>
          <a:xfrm>
            <a:off x="3413100" y="1235349"/>
            <a:ext cx="1128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1" name="Google Shape;621;p13"/>
          <p:cNvSpPr txBox="1"/>
          <p:nvPr>
            <p:ph hasCustomPrompt="1" idx="13" type="title"/>
          </p:nvPr>
        </p:nvSpPr>
        <p:spPr>
          <a:xfrm>
            <a:off x="3413100" y="3023773"/>
            <a:ext cx="1128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2" name="Google Shape;622;p13"/>
          <p:cNvSpPr txBox="1"/>
          <p:nvPr>
            <p:ph hasCustomPrompt="1" idx="14" type="title"/>
          </p:nvPr>
        </p:nvSpPr>
        <p:spPr>
          <a:xfrm>
            <a:off x="6106209" y="1235349"/>
            <a:ext cx="1128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3" name="Google Shape;623;p13"/>
          <p:cNvSpPr txBox="1"/>
          <p:nvPr>
            <p:ph hasCustomPrompt="1" idx="15" type="title"/>
          </p:nvPr>
        </p:nvSpPr>
        <p:spPr>
          <a:xfrm>
            <a:off x="6106209" y="3023773"/>
            <a:ext cx="11280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4" name="Google Shape;624;p13"/>
          <p:cNvSpPr txBox="1"/>
          <p:nvPr>
            <p:ph idx="16" type="subTitle"/>
          </p:nvPr>
        </p:nvSpPr>
        <p:spPr>
          <a:xfrm>
            <a:off x="720000" y="1579575"/>
            <a:ext cx="2317800" cy="7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625" name="Google Shape;625;p13"/>
          <p:cNvSpPr txBox="1"/>
          <p:nvPr>
            <p:ph idx="17" type="subTitle"/>
          </p:nvPr>
        </p:nvSpPr>
        <p:spPr>
          <a:xfrm>
            <a:off x="3413100" y="1579575"/>
            <a:ext cx="2317800" cy="7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18" type="subTitle"/>
          </p:nvPr>
        </p:nvSpPr>
        <p:spPr>
          <a:xfrm>
            <a:off x="6106200" y="1579575"/>
            <a:ext cx="2317800" cy="7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19" type="subTitle"/>
          </p:nvPr>
        </p:nvSpPr>
        <p:spPr>
          <a:xfrm>
            <a:off x="720000" y="3367997"/>
            <a:ext cx="2317800" cy="7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20" type="subTitle"/>
          </p:nvPr>
        </p:nvSpPr>
        <p:spPr>
          <a:xfrm>
            <a:off x="3413100" y="3367996"/>
            <a:ext cx="2317800" cy="7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21" type="subTitle"/>
          </p:nvPr>
        </p:nvSpPr>
        <p:spPr>
          <a:xfrm>
            <a:off x="6106200" y="3367996"/>
            <a:ext cx="2317800" cy="7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630" name="Google Shape;630;p13"/>
          <p:cNvSpPr/>
          <p:nvPr/>
        </p:nvSpPr>
        <p:spPr>
          <a:xfrm rot="10800000">
            <a:off x="502625" y="-547700"/>
            <a:ext cx="1087200" cy="10872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3"/>
          <p:cNvSpPr/>
          <p:nvPr/>
        </p:nvSpPr>
        <p:spPr>
          <a:xfrm>
            <a:off x="8424000" y="3069050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14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634" name="Google Shape;634;p14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635" name="Google Shape;635;p14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6" name="Google Shape;636;p14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7" name="Google Shape;637;p14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8" name="Google Shape;638;p14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9" name="Google Shape;639;p14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0" name="Google Shape;640;p14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1" name="Google Shape;641;p14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2" name="Google Shape;642;p14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3" name="Google Shape;643;p14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4" name="Google Shape;644;p14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5" name="Google Shape;645;p14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6" name="Google Shape;646;p14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14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8" name="Google Shape;648;p14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9" name="Google Shape;649;p14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0" name="Google Shape;650;p14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1" name="Google Shape;651;p14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2" name="Google Shape;652;p14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3" name="Google Shape;653;p14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54" name="Google Shape;654;p14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655" name="Google Shape;655;p14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6" name="Google Shape;656;p14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7" name="Google Shape;657;p14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8" name="Google Shape;658;p14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9" name="Google Shape;659;p14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0" name="Google Shape;660;p14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1" name="Google Shape;661;p14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2" name="Google Shape;662;p14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3" name="Google Shape;663;p14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4" name="Google Shape;664;p14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5" name="Google Shape;665;p14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6" name="Google Shape;666;p14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7" name="Google Shape;667;p14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8" name="Google Shape;668;p14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9" name="Google Shape;669;p14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0" name="Google Shape;670;p14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1" name="Google Shape;671;p14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2" name="Google Shape;672;p14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3" name="Google Shape;673;p14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4" name="Google Shape;674;p14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5" name="Google Shape;675;p14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6" name="Google Shape;676;p14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7" name="Google Shape;677;p14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8" name="Google Shape;678;p14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9" name="Google Shape;679;p14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0" name="Google Shape;680;p14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1" name="Google Shape;681;p14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2" name="Google Shape;682;p14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3" name="Google Shape;683;p14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4" name="Google Shape;684;p14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5" name="Google Shape;685;p14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6" name="Google Shape;686;p14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7" name="Google Shape;687;p14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88" name="Google Shape;688;p14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14"/>
          <p:cNvSpPr txBox="1"/>
          <p:nvPr>
            <p:ph type="title"/>
          </p:nvPr>
        </p:nvSpPr>
        <p:spPr>
          <a:xfrm>
            <a:off x="2110950" y="2108675"/>
            <a:ext cx="49221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0" name="Google Shape;690;p14"/>
          <p:cNvSpPr txBox="1"/>
          <p:nvPr>
            <p:ph hasCustomPrompt="1" idx="2" type="title"/>
          </p:nvPr>
        </p:nvSpPr>
        <p:spPr>
          <a:xfrm>
            <a:off x="3745950" y="1070125"/>
            <a:ext cx="1652100" cy="980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1" name="Google Shape;691;p14"/>
          <p:cNvSpPr txBox="1"/>
          <p:nvPr>
            <p:ph idx="1" type="subTitle"/>
          </p:nvPr>
        </p:nvSpPr>
        <p:spPr>
          <a:xfrm>
            <a:off x="2110950" y="3620075"/>
            <a:ext cx="4922100" cy="4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2" name="Google Shape;692;p14"/>
          <p:cNvSpPr/>
          <p:nvPr/>
        </p:nvSpPr>
        <p:spPr>
          <a:xfrm flipH="1" rot="-5400000">
            <a:off x="8185751" y="800425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14"/>
          <p:cNvSpPr/>
          <p:nvPr/>
        </p:nvSpPr>
        <p:spPr>
          <a:xfrm>
            <a:off x="-458675" y="36922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0_1"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oogle Shape;695;p15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696" name="Google Shape;696;p15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697" name="Google Shape;697;p15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8" name="Google Shape;698;p15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9" name="Google Shape;699;p15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0" name="Google Shape;700;p15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1" name="Google Shape;701;p15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2" name="Google Shape;702;p15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3" name="Google Shape;703;p15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4" name="Google Shape;704;p15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5" name="Google Shape;705;p15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6" name="Google Shape;706;p15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7" name="Google Shape;707;p15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8" name="Google Shape;708;p15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9" name="Google Shape;709;p15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0" name="Google Shape;710;p15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1" name="Google Shape;711;p15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2" name="Google Shape;712;p15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3" name="Google Shape;713;p15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4" name="Google Shape;714;p15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5" name="Google Shape;715;p15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16" name="Google Shape;716;p15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717" name="Google Shape;717;p15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8" name="Google Shape;718;p15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9" name="Google Shape;719;p15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0" name="Google Shape;720;p15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1" name="Google Shape;721;p15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2" name="Google Shape;722;p15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3" name="Google Shape;723;p15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4" name="Google Shape;724;p15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5" name="Google Shape;725;p15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6" name="Google Shape;726;p15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7" name="Google Shape;727;p15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8" name="Google Shape;728;p15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9" name="Google Shape;729;p15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0" name="Google Shape;730;p15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1" name="Google Shape;731;p15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2" name="Google Shape;732;p15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3" name="Google Shape;733;p15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4" name="Google Shape;734;p15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5" name="Google Shape;735;p15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6" name="Google Shape;736;p15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7" name="Google Shape;737;p15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8" name="Google Shape;738;p15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9" name="Google Shape;739;p15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0" name="Google Shape;740;p15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1" name="Google Shape;741;p15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2" name="Google Shape;742;p15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3" name="Google Shape;743;p15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4" name="Google Shape;744;p15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5" name="Google Shape;745;p15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6" name="Google Shape;746;p15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7" name="Google Shape;747;p15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8" name="Google Shape;748;p15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9" name="Google Shape;749;p15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50" name="Google Shape;750;p15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5"/>
          <p:cNvSpPr txBox="1"/>
          <p:nvPr>
            <p:ph type="title"/>
          </p:nvPr>
        </p:nvSpPr>
        <p:spPr>
          <a:xfrm>
            <a:off x="2948038" y="1440250"/>
            <a:ext cx="51390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2" name="Google Shape;752;p15"/>
          <p:cNvSpPr txBox="1"/>
          <p:nvPr>
            <p:ph hasCustomPrompt="1" idx="2" type="title"/>
          </p:nvPr>
        </p:nvSpPr>
        <p:spPr>
          <a:xfrm>
            <a:off x="1234775" y="1440250"/>
            <a:ext cx="1652100" cy="1567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3" name="Google Shape;753;p15"/>
          <p:cNvSpPr txBox="1"/>
          <p:nvPr>
            <p:ph idx="1" type="subTitle"/>
          </p:nvPr>
        </p:nvSpPr>
        <p:spPr>
          <a:xfrm>
            <a:off x="2948038" y="3249950"/>
            <a:ext cx="5139000" cy="4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4" name="Google Shape;754;p15"/>
          <p:cNvSpPr/>
          <p:nvPr/>
        </p:nvSpPr>
        <p:spPr>
          <a:xfrm>
            <a:off x="8085750" y="-47457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oogle Shape;756;p16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757" name="Google Shape;757;p16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758" name="Google Shape;758;p16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9" name="Google Shape;759;p16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0" name="Google Shape;760;p16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1" name="Google Shape;761;p16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2" name="Google Shape;762;p16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3" name="Google Shape;763;p16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4" name="Google Shape;764;p16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5" name="Google Shape;765;p16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6" name="Google Shape;766;p16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7" name="Google Shape;767;p16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8" name="Google Shape;768;p16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9" name="Google Shape;769;p16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0" name="Google Shape;770;p16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1" name="Google Shape;771;p16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2" name="Google Shape;772;p16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3" name="Google Shape;773;p16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4" name="Google Shape;774;p16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5" name="Google Shape;775;p16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6" name="Google Shape;776;p16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77" name="Google Shape;777;p16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778" name="Google Shape;778;p16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9" name="Google Shape;779;p16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0" name="Google Shape;780;p16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1" name="Google Shape;781;p16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2" name="Google Shape;782;p16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3" name="Google Shape;783;p16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4" name="Google Shape;784;p16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5" name="Google Shape;785;p16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6" name="Google Shape;786;p16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7" name="Google Shape;787;p16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8" name="Google Shape;788;p16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9" name="Google Shape;789;p16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0" name="Google Shape;790;p16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1" name="Google Shape;791;p16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2" name="Google Shape;792;p16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3" name="Google Shape;793;p16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4" name="Google Shape;794;p16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5" name="Google Shape;795;p16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6" name="Google Shape;796;p16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7" name="Google Shape;797;p16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8" name="Google Shape;798;p16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9" name="Google Shape;799;p16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0" name="Google Shape;800;p16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1" name="Google Shape;801;p16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2" name="Google Shape;802;p16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3" name="Google Shape;803;p16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4" name="Google Shape;804;p16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5" name="Google Shape;805;p16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6" name="Google Shape;806;p16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7" name="Google Shape;807;p16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8" name="Google Shape;808;p16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9" name="Google Shape;809;p16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0" name="Google Shape;810;p16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11" name="Google Shape;811;p16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16"/>
          <p:cNvSpPr txBox="1"/>
          <p:nvPr>
            <p:ph type="title"/>
          </p:nvPr>
        </p:nvSpPr>
        <p:spPr>
          <a:xfrm>
            <a:off x="2539225" y="3287075"/>
            <a:ext cx="53784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13" name="Google Shape;813;p16"/>
          <p:cNvSpPr txBox="1"/>
          <p:nvPr>
            <p:ph idx="1" type="subTitle"/>
          </p:nvPr>
        </p:nvSpPr>
        <p:spPr>
          <a:xfrm>
            <a:off x="1226400" y="1126425"/>
            <a:ext cx="6691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14" name="Google Shape;814;p16"/>
          <p:cNvSpPr/>
          <p:nvPr/>
        </p:nvSpPr>
        <p:spPr>
          <a:xfrm flipH="1">
            <a:off x="713225" y="447877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16"/>
          <p:cNvSpPr/>
          <p:nvPr/>
        </p:nvSpPr>
        <p:spPr>
          <a:xfrm rot="10800000">
            <a:off x="7599525" y="-547700"/>
            <a:ext cx="1087200" cy="10872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7" name="Google Shape;817;p17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818" name="Google Shape;818;p17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819" name="Google Shape;819;p17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0" name="Google Shape;820;p17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1" name="Google Shape;821;p17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2" name="Google Shape;822;p17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3" name="Google Shape;823;p17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4" name="Google Shape;824;p17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5" name="Google Shape;825;p17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6" name="Google Shape;826;p17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7" name="Google Shape;827;p17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8" name="Google Shape;828;p17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9" name="Google Shape;829;p17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0" name="Google Shape;830;p17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1" name="Google Shape;831;p17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2" name="Google Shape;832;p17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3" name="Google Shape;833;p17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4" name="Google Shape;834;p17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5" name="Google Shape;835;p17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6" name="Google Shape;836;p17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7" name="Google Shape;837;p17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38" name="Google Shape;838;p17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839" name="Google Shape;839;p17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0" name="Google Shape;840;p17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1" name="Google Shape;841;p17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2" name="Google Shape;842;p17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3" name="Google Shape;843;p17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4" name="Google Shape;844;p17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5" name="Google Shape;845;p17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6" name="Google Shape;846;p17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7" name="Google Shape;847;p17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8" name="Google Shape;848;p17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9" name="Google Shape;849;p17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0" name="Google Shape;850;p17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1" name="Google Shape;851;p17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2" name="Google Shape;852;p17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3" name="Google Shape;853;p17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4" name="Google Shape;854;p17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5" name="Google Shape;855;p17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6" name="Google Shape;856;p17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7" name="Google Shape;857;p17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8" name="Google Shape;858;p17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9" name="Google Shape;859;p17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0" name="Google Shape;860;p17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1" name="Google Shape;861;p17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2" name="Google Shape;862;p17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3" name="Google Shape;863;p17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4" name="Google Shape;864;p17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5" name="Google Shape;865;p17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6" name="Google Shape;866;p17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7" name="Google Shape;867;p17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8" name="Google Shape;868;p17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9" name="Google Shape;869;p17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0" name="Google Shape;870;p17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1" name="Google Shape;871;p17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72" name="Google Shape;872;p17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17"/>
          <p:cNvSpPr txBox="1"/>
          <p:nvPr>
            <p:ph type="title"/>
          </p:nvPr>
        </p:nvSpPr>
        <p:spPr>
          <a:xfrm>
            <a:off x="720000" y="1033975"/>
            <a:ext cx="3519600" cy="15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4" name="Google Shape;874;p17"/>
          <p:cNvSpPr txBox="1"/>
          <p:nvPr>
            <p:ph idx="1" type="subTitle"/>
          </p:nvPr>
        </p:nvSpPr>
        <p:spPr>
          <a:xfrm>
            <a:off x="720000" y="2993225"/>
            <a:ext cx="3519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5" name="Google Shape;875;p17"/>
          <p:cNvSpPr/>
          <p:nvPr>
            <p:ph idx="2" type="pic"/>
          </p:nvPr>
        </p:nvSpPr>
        <p:spPr>
          <a:xfrm>
            <a:off x="5313950" y="704500"/>
            <a:ext cx="3105600" cy="37344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6" name="Google Shape;876;p17"/>
          <p:cNvSpPr/>
          <p:nvPr/>
        </p:nvSpPr>
        <p:spPr>
          <a:xfrm>
            <a:off x="8201975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" name="Google Shape;878;p18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879" name="Google Shape;879;p18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880" name="Google Shape;880;p18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1" name="Google Shape;881;p18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2" name="Google Shape;882;p18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3" name="Google Shape;883;p18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4" name="Google Shape;884;p18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5" name="Google Shape;885;p18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6" name="Google Shape;886;p18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7" name="Google Shape;887;p18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8" name="Google Shape;888;p18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9" name="Google Shape;889;p18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0" name="Google Shape;890;p18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1" name="Google Shape;891;p18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2" name="Google Shape;892;p18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3" name="Google Shape;893;p18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4" name="Google Shape;894;p18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5" name="Google Shape;895;p18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6" name="Google Shape;896;p18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7" name="Google Shape;897;p18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8" name="Google Shape;898;p18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99" name="Google Shape;899;p18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900" name="Google Shape;900;p18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1" name="Google Shape;901;p18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2" name="Google Shape;902;p18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3" name="Google Shape;903;p18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4" name="Google Shape;904;p18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5" name="Google Shape;905;p18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6" name="Google Shape;906;p18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7" name="Google Shape;907;p18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8" name="Google Shape;908;p18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9" name="Google Shape;909;p18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0" name="Google Shape;910;p18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1" name="Google Shape;911;p18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2" name="Google Shape;912;p18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3" name="Google Shape;913;p18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4" name="Google Shape;914;p18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5" name="Google Shape;915;p18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6" name="Google Shape;916;p18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7" name="Google Shape;917;p18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8" name="Google Shape;918;p18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9" name="Google Shape;919;p18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0" name="Google Shape;920;p18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1" name="Google Shape;921;p18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2" name="Google Shape;922;p18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3" name="Google Shape;923;p18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4" name="Google Shape;924;p18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5" name="Google Shape;925;p18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6" name="Google Shape;926;p18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7" name="Google Shape;927;p18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8" name="Google Shape;928;p18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9" name="Google Shape;929;p18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0" name="Google Shape;930;p18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1" name="Google Shape;931;p18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2" name="Google Shape;932;p18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33" name="Google Shape;933;p18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18"/>
          <p:cNvSpPr txBox="1"/>
          <p:nvPr>
            <p:ph type="title"/>
          </p:nvPr>
        </p:nvSpPr>
        <p:spPr>
          <a:xfrm>
            <a:off x="720000" y="1485150"/>
            <a:ext cx="35979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5" name="Google Shape;935;p18"/>
          <p:cNvSpPr txBox="1"/>
          <p:nvPr>
            <p:ph idx="1" type="subTitle"/>
          </p:nvPr>
        </p:nvSpPr>
        <p:spPr>
          <a:xfrm>
            <a:off x="720000" y="2853150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oogle Shape;937;p19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938" name="Google Shape;938;p19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939" name="Google Shape;939;p19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0" name="Google Shape;940;p19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1" name="Google Shape;941;p19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2" name="Google Shape;942;p19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3" name="Google Shape;943;p19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4" name="Google Shape;944;p19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5" name="Google Shape;945;p19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6" name="Google Shape;946;p19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7" name="Google Shape;947;p19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8" name="Google Shape;948;p19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9" name="Google Shape;949;p19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0" name="Google Shape;950;p19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1" name="Google Shape;951;p19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2" name="Google Shape;952;p19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3" name="Google Shape;953;p19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4" name="Google Shape;954;p19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5" name="Google Shape;955;p19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6" name="Google Shape;956;p19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7" name="Google Shape;957;p19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58" name="Google Shape;958;p19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959" name="Google Shape;959;p19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0" name="Google Shape;960;p19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1" name="Google Shape;961;p19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2" name="Google Shape;962;p19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3" name="Google Shape;963;p19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4" name="Google Shape;964;p19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5" name="Google Shape;965;p19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6" name="Google Shape;966;p19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7" name="Google Shape;967;p19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8" name="Google Shape;968;p19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9" name="Google Shape;969;p19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0" name="Google Shape;970;p19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1" name="Google Shape;971;p19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2" name="Google Shape;972;p19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3" name="Google Shape;973;p19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4" name="Google Shape;974;p19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5" name="Google Shape;975;p19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6" name="Google Shape;976;p19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7" name="Google Shape;977;p19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8" name="Google Shape;978;p19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9" name="Google Shape;979;p19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0" name="Google Shape;980;p19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1" name="Google Shape;981;p19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2" name="Google Shape;982;p19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3" name="Google Shape;983;p19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4" name="Google Shape;984;p19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5" name="Google Shape;985;p19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6" name="Google Shape;986;p19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7" name="Google Shape;987;p19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8" name="Google Shape;988;p19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9" name="Google Shape;989;p19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0" name="Google Shape;990;p19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1" name="Google Shape;991;p19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92" name="Google Shape;992;p19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19"/>
          <p:cNvSpPr txBox="1"/>
          <p:nvPr>
            <p:ph type="title"/>
          </p:nvPr>
        </p:nvSpPr>
        <p:spPr>
          <a:xfrm>
            <a:off x="4837200" y="1487520"/>
            <a:ext cx="35934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4" name="Google Shape;994;p19"/>
          <p:cNvSpPr txBox="1"/>
          <p:nvPr>
            <p:ph idx="1" type="subTitle"/>
          </p:nvPr>
        </p:nvSpPr>
        <p:spPr>
          <a:xfrm>
            <a:off x="4837371" y="2866800"/>
            <a:ext cx="3593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6" name="Google Shape;996;p20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997" name="Google Shape;997;p20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998" name="Google Shape;998;p20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9" name="Google Shape;999;p20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0" name="Google Shape;1000;p20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1" name="Google Shape;1001;p20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2" name="Google Shape;1002;p20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3" name="Google Shape;1003;p20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4" name="Google Shape;1004;p20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5" name="Google Shape;1005;p20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6" name="Google Shape;1006;p20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7" name="Google Shape;1007;p20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8" name="Google Shape;1008;p20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9" name="Google Shape;1009;p20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0" name="Google Shape;1010;p20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1" name="Google Shape;1011;p20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2" name="Google Shape;1012;p20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3" name="Google Shape;1013;p20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4" name="Google Shape;1014;p20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5" name="Google Shape;1015;p20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6" name="Google Shape;1016;p20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17" name="Google Shape;1017;p20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018" name="Google Shape;1018;p20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9" name="Google Shape;1019;p20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0" name="Google Shape;1020;p20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1" name="Google Shape;1021;p20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2" name="Google Shape;1022;p20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3" name="Google Shape;1023;p20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4" name="Google Shape;1024;p20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5" name="Google Shape;1025;p20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6" name="Google Shape;1026;p20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7" name="Google Shape;1027;p20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8" name="Google Shape;1028;p20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9" name="Google Shape;1029;p20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0" name="Google Shape;1030;p20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1" name="Google Shape;1031;p20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2" name="Google Shape;1032;p20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3" name="Google Shape;1033;p20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4" name="Google Shape;1034;p20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5" name="Google Shape;1035;p20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6" name="Google Shape;1036;p20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7" name="Google Shape;1037;p20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8" name="Google Shape;1038;p20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9" name="Google Shape;1039;p20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0" name="Google Shape;1040;p20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1" name="Google Shape;1041;p20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2" name="Google Shape;1042;p20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3" name="Google Shape;1043;p20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4" name="Google Shape;1044;p20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5" name="Google Shape;1045;p20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6" name="Google Shape;1046;p20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7" name="Google Shape;1047;p20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8" name="Google Shape;1048;p20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9" name="Google Shape;1049;p20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0" name="Google Shape;1050;p20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51" name="Google Shape;1051;p20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20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3" name="Google Shape;1053;p20"/>
          <p:cNvSpPr txBox="1"/>
          <p:nvPr>
            <p:ph idx="1" type="subTitle"/>
          </p:nvPr>
        </p:nvSpPr>
        <p:spPr>
          <a:xfrm>
            <a:off x="720000" y="1327450"/>
            <a:ext cx="6108600" cy="30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4" name="Google Shape;1054;p20"/>
          <p:cNvSpPr/>
          <p:nvPr/>
        </p:nvSpPr>
        <p:spPr>
          <a:xfrm rot="10800000">
            <a:off x="7979300" y="4178100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3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69" name="Google Shape;69;p3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70" name="Google Shape;70;p3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" name="Google Shape;72;p3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3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" name="Google Shape;74;p3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" name="Google Shape;75;p3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" name="Google Shape;76;p3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" name="Google Shape;77;p3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" name="Google Shape;78;p3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" name="Google Shape;79;p3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" name="Google Shape;80;p3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3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" name="Google Shape;82;p3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" name="Google Shape;83;p3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" name="Google Shape;84;p3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" name="Google Shape;85;p3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" name="Google Shape;86;p3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" name="Google Shape;87;p3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" name="Google Shape;88;p3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9" name="Google Shape;89;p3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90" name="Google Shape;90;p3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" name="Google Shape;94;p3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23" name="Google Shape;123;p3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"/>
          <p:cNvSpPr txBox="1"/>
          <p:nvPr>
            <p:ph type="title"/>
          </p:nvPr>
        </p:nvSpPr>
        <p:spPr>
          <a:xfrm>
            <a:off x="1007825" y="2079575"/>
            <a:ext cx="55926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5" name="Google Shape;125;p3"/>
          <p:cNvSpPr txBox="1"/>
          <p:nvPr>
            <p:ph hasCustomPrompt="1" idx="2" type="title"/>
          </p:nvPr>
        </p:nvSpPr>
        <p:spPr>
          <a:xfrm>
            <a:off x="1007825" y="1012925"/>
            <a:ext cx="1652100" cy="91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3"/>
          <p:cNvSpPr txBox="1"/>
          <p:nvPr>
            <p:ph idx="1" type="subTitle"/>
          </p:nvPr>
        </p:nvSpPr>
        <p:spPr>
          <a:xfrm>
            <a:off x="1007825" y="3741725"/>
            <a:ext cx="5592600" cy="440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"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oogle Shape;1056;p21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057" name="Google Shape;1057;p21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058" name="Google Shape;1058;p21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9" name="Google Shape;1059;p21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0" name="Google Shape;1060;p21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1" name="Google Shape;1061;p21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2" name="Google Shape;1062;p21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3" name="Google Shape;1063;p21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4" name="Google Shape;1064;p21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5" name="Google Shape;1065;p21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6" name="Google Shape;1066;p21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7" name="Google Shape;1067;p21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8" name="Google Shape;1068;p21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9" name="Google Shape;1069;p21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0" name="Google Shape;1070;p21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1" name="Google Shape;1071;p21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2" name="Google Shape;1072;p21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3" name="Google Shape;1073;p21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4" name="Google Shape;1074;p21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5" name="Google Shape;1075;p21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6" name="Google Shape;1076;p21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77" name="Google Shape;1077;p21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078" name="Google Shape;1078;p21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9" name="Google Shape;1079;p21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0" name="Google Shape;1080;p21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1" name="Google Shape;1081;p21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2" name="Google Shape;1082;p21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3" name="Google Shape;1083;p21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4" name="Google Shape;1084;p21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5" name="Google Shape;1085;p21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6" name="Google Shape;1086;p21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7" name="Google Shape;1087;p21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8" name="Google Shape;1088;p21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9" name="Google Shape;1089;p21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0" name="Google Shape;1090;p21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1" name="Google Shape;1091;p21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2" name="Google Shape;1092;p21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3" name="Google Shape;1093;p21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4" name="Google Shape;1094;p21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5" name="Google Shape;1095;p21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6" name="Google Shape;1096;p21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7" name="Google Shape;1097;p21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8" name="Google Shape;1098;p21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9" name="Google Shape;1099;p21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0" name="Google Shape;1100;p21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1" name="Google Shape;1101;p21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2" name="Google Shape;1102;p21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3" name="Google Shape;1103;p21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4" name="Google Shape;1104;p21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5" name="Google Shape;1105;p21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6" name="Google Shape;1106;p21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7" name="Google Shape;1107;p21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8" name="Google Shape;1108;p21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9" name="Google Shape;1109;p21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0" name="Google Shape;1110;p21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11" name="Google Shape;1111;p21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2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3" name="Google Shape;1113;p21"/>
          <p:cNvSpPr txBox="1"/>
          <p:nvPr>
            <p:ph idx="1" type="subTitle"/>
          </p:nvPr>
        </p:nvSpPr>
        <p:spPr>
          <a:xfrm>
            <a:off x="720000" y="1174500"/>
            <a:ext cx="7704000" cy="3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Light"/>
              <a:buChar char="●"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Barlow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14" name="Google Shape;1114;p21"/>
          <p:cNvSpPr/>
          <p:nvPr/>
        </p:nvSpPr>
        <p:spPr>
          <a:xfrm>
            <a:off x="7596300" y="-102647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" name="Google Shape;1116;p22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117" name="Google Shape;1117;p22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118" name="Google Shape;1118;p22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9" name="Google Shape;1119;p22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0" name="Google Shape;1120;p22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1" name="Google Shape;1121;p22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2" name="Google Shape;1122;p22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3" name="Google Shape;1123;p22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4" name="Google Shape;1124;p22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5" name="Google Shape;1125;p22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6" name="Google Shape;1126;p22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7" name="Google Shape;1127;p22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8" name="Google Shape;1128;p22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9" name="Google Shape;1129;p22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0" name="Google Shape;1130;p22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1" name="Google Shape;1131;p22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2" name="Google Shape;1132;p22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3" name="Google Shape;1133;p22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4" name="Google Shape;1134;p22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5" name="Google Shape;1135;p22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6" name="Google Shape;1136;p22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37" name="Google Shape;1137;p22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138" name="Google Shape;1138;p22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9" name="Google Shape;1139;p22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0" name="Google Shape;1140;p22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1" name="Google Shape;1141;p22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2" name="Google Shape;1142;p22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3" name="Google Shape;1143;p22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4" name="Google Shape;1144;p22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5" name="Google Shape;1145;p22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6" name="Google Shape;1146;p22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7" name="Google Shape;1147;p22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8" name="Google Shape;1148;p22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9" name="Google Shape;1149;p22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0" name="Google Shape;1150;p22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1" name="Google Shape;1151;p22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2" name="Google Shape;1152;p22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3" name="Google Shape;1153;p22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4" name="Google Shape;1154;p22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5" name="Google Shape;1155;p22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6" name="Google Shape;1156;p22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7" name="Google Shape;1157;p22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8" name="Google Shape;1158;p22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9" name="Google Shape;1159;p22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0" name="Google Shape;1160;p22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1" name="Google Shape;1161;p22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2" name="Google Shape;1162;p22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3" name="Google Shape;1163;p22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4" name="Google Shape;1164;p22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5" name="Google Shape;1165;p22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6" name="Google Shape;1166;p22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7" name="Google Shape;1167;p22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8" name="Google Shape;1168;p22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9" name="Google Shape;1169;p22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0" name="Google Shape;1170;p22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71" name="Google Shape;1171;p22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2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3" name="Google Shape;1173;p22"/>
          <p:cNvSpPr txBox="1"/>
          <p:nvPr>
            <p:ph idx="1" type="subTitle"/>
          </p:nvPr>
        </p:nvSpPr>
        <p:spPr>
          <a:xfrm>
            <a:off x="4062186" y="2482230"/>
            <a:ext cx="26400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4" name="Google Shape;1174;p22"/>
          <p:cNvSpPr txBox="1"/>
          <p:nvPr>
            <p:ph idx="2" type="subTitle"/>
          </p:nvPr>
        </p:nvSpPr>
        <p:spPr>
          <a:xfrm>
            <a:off x="720011" y="2482230"/>
            <a:ext cx="26400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5" name="Google Shape;1175;p22"/>
          <p:cNvSpPr txBox="1"/>
          <p:nvPr>
            <p:ph idx="3" type="subTitle"/>
          </p:nvPr>
        </p:nvSpPr>
        <p:spPr>
          <a:xfrm>
            <a:off x="720011" y="1943425"/>
            <a:ext cx="2640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176" name="Google Shape;1176;p22"/>
          <p:cNvSpPr txBox="1"/>
          <p:nvPr>
            <p:ph idx="4" type="subTitle"/>
          </p:nvPr>
        </p:nvSpPr>
        <p:spPr>
          <a:xfrm>
            <a:off x="4062189" y="1943425"/>
            <a:ext cx="2640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177" name="Google Shape;1177;p22"/>
          <p:cNvSpPr/>
          <p:nvPr/>
        </p:nvSpPr>
        <p:spPr>
          <a:xfrm flipH="1">
            <a:off x="6527475" y="4604000"/>
            <a:ext cx="1087200" cy="10872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Google Shape;1179;p23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180" name="Google Shape;1180;p23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181" name="Google Shape;1181;p23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2" name="Google Shape;1182;p23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3" name="Google Shape;1183;p23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4" name="Google Shape;1184;p23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5" name="Google Shape;1185;p23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6" name="Google Shape;1186;p23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7" name="Google Shape;1187;p23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8" name="Google Shape;1188;p23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9" name="Google Shape;1189;p23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0" name="Google Shape;1190;p23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1" name="Google Shape;1191;p23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2" name="Google Shape;1192;p23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3" name="Google Shape;1193;p23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4" name="Google Shape;1194;p23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5" name="Google Shape;1195;p23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6" name="Google Shape;1196;p23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7" name="Google Shape;1197;p23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8" name="Google Shape;1198;p23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9" name="Google Shape;1199;p23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00" name="Google Shape;1200;p23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201" name="Google Shape;1201;p23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2" name="Google Shape;1202;p23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3" name="Google Shape;1203;p23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4" name="Google Shape;1204;p23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5" name="Google Shape;1205;p23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6" name="Google Shape;1206;p23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7" name="Google Shape;1207;p23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8" name="Google Shape;1208;p23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9" name="Google Shape;1209;p23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0" name="Google Shape;1210;p23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1" name="Google Shape;1211;p23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2" name="Google Shape;1212;p23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3" name="Google Shape;1213;p23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4" name="Google Shape;1214;p23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5" name="Google Shape;1215;p23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6" name="Google Shape;1216;p23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7" name="Google Shape;1217;p23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8" name="Google Shape;1218;p23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9" name="Google Shape;1219;p23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0" name="Google Shape;1220;p23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1" name="Google Shape;1221;p23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2" name="Google Shape;1222;p23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3" name="Google Shape;1223;p23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4" name="Google Shape;1224;p23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5" name="Google Shape;1225;p23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6" name="Google Shape;1226;p23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7" name="Google Shape;1227;p23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8" name="Google Shape;1228;p23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9" name="Google Shape;1229;p23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0" name="Google Shape;1230;p23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1" name="Google Shape;1231;p23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2" name="Google Shape;1232;p23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3" name="Google Shape;1233;p23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234" name="Google Shape;1234;p23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2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6" name="Google Shape;1236;p23"/>
          <p:cNvSpPr txBox="1"/>
          <p:nvPr>
            <p:ph idx="1" type="subTitle"/>
          </p:nvPr>
        </p:nvSpPr>
        <p:spPr>
          <a:xfrm>
            <a:off x="4832081" y="1667625"/>
            <a:ext cx="32541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7" name="Google Shape;1237;p23"/>
          <p:cNvSpPr txBox="1"/>
          <p:nvPr>
            <p:ph idx="2" type="subTitle"/>
          </p:nvPr>
        </p:nvSpPr>
        <p:spPr>
          <a:xfrm>
            <a:off x="1057900" y="1667625"/>
            <a:ext cx="32541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8" name="Google Shape;1238;p23"/>
          <p:cNvSpPr/>
          <p:nvPr/>
        </p:nvSpPr>
        <p:spPr>
          <a:xfrm flipH="1">
            <a:off x="636125" y="4604000"/>
            <a:ext cx="1087200" cy="10872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0" name="Google Shape;1240;p24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241" name="Google Shape;1241;p24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242" name="Google Shape;1242;p24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3" name="Google Shape;1243;p24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4" name="Google Shape;1244;p24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5" name="Google Shape;1245;p24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6" name="Google Shape;1246;p24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7" name="Google Shape;1247;p24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8" name="Google Shape;1248;p24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9" name="Google Shape;1249;p24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0" name="Google Shape;1250;p24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1" name="Google Shape;1251;p24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2" name="Google Shape;1252;p24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3" name="Google Shape;1253;p24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4" name="Google Shape;1254;p24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5" name="Google Shape;1255;p24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6" name="Google Shape;1256;p24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7" name="Google Shape;1257;p24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8" name="Google Shape;1258;p24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9" name="Google Shape;1259;p24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0" name="Google Shape;1260;p24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61" name="Google Shape;1261;p24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262" name="Google Shape;1262;p24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3" name="Google Shape;1263;p24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4" name="Google Shape;1264;p24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5" name="Google Shape;1265;p24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6" name="Google Shape;1266;p24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7" name="Google Shape;1267;p24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8" name="Google Shape;1268;p24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9" name="Google Shape;1269;p24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0" name="Google Shape;1270;p24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1" name="Google Shape;1271;p24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2" name="Google Shape;1272;p24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3" name="Google Shape;1273;p24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4" name="Google Shape;1274;p24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5" name="Google Shape;1275;p24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6" name="Google Shape;1276;p24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7" name="Google Shape;1277;p24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8" name="Google Shape;1278;p24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9" name="Google Shape;1279;p24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0" name="Google Shape;1280;p24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1" name="Google Shape;1281;p24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2" name="Google Shape;1282;p24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3" name="Google Shape;1283;p24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4" name="Google Shape;1284;p24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5" name="Google Shape;1285;p24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6" name="Google Shape;1286;p24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7" name="Google Shape;1287;p24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8" name="Google Shape;1288;p24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9" name="Google Shape;1289;p24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0" name="Google Shape;1290;p24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1" name="Google Shape;1291;p24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2" name="Google Shape;1292;p24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3" name="Google Shape;1293;p24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4" name="Google Shape;1294;p24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295" name="Google Shape;1295;p24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2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7" name="Google Shape;1297;p24"/>
          <p:cNvSpPr txBox="1"/>
          <p:nvPr>
            <p:ph idx="1" type="subTitle"/>
          </p:nvPr>
        </p:nvSpPr>
        <p:spPr>
          <a:xfrm>
            <a:off x="4504919" y="1844699"/>
            <a:ext cx="3357300" cy="22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0"/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8" name="Google Shape;1298;p24"/>
          <p:cNvSpPr txBox="1"/>
          <p:nvPr>
            <p:ph idx="2" type="subTitle"/>
          </p:nvPr>
        </p:nvSpPr>
        <p:spPr>
          <a:xfrm>
            <a:off x="720000" y="1844699"/>
            <a:ext cx="3357300" cy="22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0"/>
            </a:lvl1pPr>
            <a:lvl2pPr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9" name="Google Shape;1299;p24"/>
          <p:cNvSpPr txBox="1"/>
          <p:nvPr>
            <p:ph idx="3" type="subTitle"/>
          </p:nvPr>
        </p:nvSpPr>
        <p:spPr>
          <a:xfrm>
            <a:off x="720000" y="1306994"/>
            <a:ext cx="3357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300" name="Google Shape;1300;p24"/>
          <p:cNvSpPr txBox="1"/>
          <p:nvPr>
            <p:ph idx="4" type="subTitle"/>
          </p:nvPr>
        </p:nvSpPr>
        <p:spPr>
          <a:xfrm>
            <a:off x="4504920" y="1306994"/>
            <a:ext cx="3357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301" name="Google Shape;1301;p24"/>
          <p:cNvSpPr/>
          <p:nvPr/>
        </p:nvSpPr>
        <p:spPr>
          <a:xfrm rot="-5400000">
            <a:off x="8604325" y="1131650"/>
            <a:ext cx="1087200" cy="10872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" name="Google Shape;1303;p25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304" name="Google Shape;1304;p25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305" name="Google Shape;1305;p25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6" name="Google Shape;1306;p25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7" name="Google Shape;1307;p25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8" name="Google Shape;1308;p25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9" name="Google Shape;1309;p25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0" name="Google Shape;1310;p25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1" name="Google Shape;1311;p25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2" name="Google Shape;1312;p25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3" name="Google Shape;1313;p25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4" name="Google Shape;1314;p25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5" name="Google Shape;1315;p25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6" name="Google Shape;1316;p25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7" name="Google Shape;1317;p25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8" name="Google Shape;1318;p25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9" name="Google Shape;1319;p25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0" name="Google Shape;1320;p25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1" name="Google Shape;1321;p25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2" name="Google Shape;1322;p25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3" name="Google Shape;1323;p25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24" name="Google Shape;1324;p25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325" name="Google Shape;1325;p25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6" name="Google Shape;1326;p25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7" name="Google Shape;1327;p25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8" name="Google Shape;1328;p25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9" name="Google Shape;1329;p25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0" name="Google Shape;1330;p25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1" name="Google Shape;1331;p25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2" name="Google Shape;1332;p25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3" name="Google Shape;1333;p25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4" name="Google Shape;1334;p25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5" name="Google Shape;1335;p25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6" name="Google Shape;1336;p25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7" name="Google Shape;1337;p25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8" name="Google Shape;1338;p25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9" name="Google Shape;1339;p25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0" name="Google Shape;1340;p25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1" name="Google Shape;1341;p25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2" name="Google Shape;1342;p25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3" name="Google Shape;1343;p25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4" name="Google Shape;1344;p25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5" name="Google Shape;1345;p25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6" name="Google Shape;1346;p25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7" name="Google Shape;1347;p25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8" name="Google Shape;1348;p25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9" name="Google Shape;1349;p25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0" name="Google Shape;1350;p25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1" name="Google Shape;1351;p25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2" name="Google Shape;1352;p25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3" name="Google Shape;1353;p25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4" name="Google Shape;1354;p25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5" name="Google Shape;1355;p25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6" name="Google Shape;1356;p25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7" name="Google Shape;1357;p25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58" name="Google Shape;1358;p25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2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60" name="Google Shape;1360;p25"/>
          <p:cNvSpPr txBox="1"/>
          <p:nvPr>
            <p:ph idx="1" type="subTitle"/>
          </p:nvPr>
        </p:nvSpPr>
        <p:spPr>
          <a:xfrm>
            <a:off x="720000" y="2472679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1" name="Google Shape;1361;p25"/>
          <p:cNvSpPr txBox="1"/>
          <p:nvPr>
            <p:ph idx="2" type="subTitle"/>
          </p:nvPr>
        </p:nvSpPr>
        <p:spPr>
          <a:xfrm>
            <a:off x="3266722" y="2472679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2" name="Google Shape;1362;p25"/>
          <p:cNvSpPr txBox="1"/>
          <p:nvPr>
            <p:ph idx="3" type="subTitle"/>
          </p:nvPr>
        </p:nvSpPr>
        <p:spPr>
          <a:xfrm>
            <a:off x="5813450" y="2472679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3" name="Google Shape;1363;p25"/>
          <p:cNvSpPr txBox="1"/>
          <p:nvPr>
            <p:ph idx="4" type="subTitle"/>
          </p:nvPr>
        </p:nvSpPr>
        <p:spPr>
          <a:xfrm>
            <a:off x="720000" y="1996048"/>
            <a:ext cx="21753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364" name="Google Shape;1364;p25"/>
          <p:cNvSpPr txBox="1"/>
          <p:nvPr>
            <p:ph idx="5" type="subTitle"/>
          </p:nvPr>
        </p:nvSpPr>
        <p:spPr>
          <a:xfrm>
            <a:off x="3266725" y="1996048"/>
            <a:ext cx="21753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365" name="Google Shape;1365;p25"/>
          <p:cNvSpPr txBox="1"/>
          <p:nvPr>
            <p:ph idx="6" type="subTitle"/>
          </p:nvPr>
        </p:nvSpPr>
        <p:spPr>
          <a:xfrm>
            <a:off x="5813450" y="1996048"/>
            <a:ext cx="2175300" cy="4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366" name="Google Shape;1366;p25"/>
          <p:cNvSpPr/>
          <p:nvPr/>
        </p:nvSpPr>
        <p:spPr>
          <a:xfrm rot="10800000">
            <a:off x="6643900" y="-547700"/>
            <a:ext cx="1087200" cy="10872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8" name="Google Shape;1368;p26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369" name="Google Shape;1369;p26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370" name="Google Shape;1370;p26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1" name="Google Shape;1371;p26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2" name="Google Shape;1372;p26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3" name="Google Shape;1373;p26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4" name="Google Shape;1374;p26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5" name="Google Shape;1375;p26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6" name="Google Shape;1376;p26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7" name="Google Shape;1377;p26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8" name="Google Shape;1378;p26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9" name="Google Shape;1379;p26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0" name="Google Shape;1380;p26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1" name="Google Shape;1381;p26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2" name="Google Shape;1382;p26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3" name="Google Shape;1383;p26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4" name="Google Shape;1384;p26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5" name="Google Shape;1385;p26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6" name="Google Shape;1386;p26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7" name="Google Shape;1387;p26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8" name="Google Shape;1388;p26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89" name="Google Shape;1389;p26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390" name="Google Shape;1390;p26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1" name="Google Shape;1391;p26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2" name="Google Shape;1392;p26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3" name="Google Shape;1393;p26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4" name="Google Shape;1394;p26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5" name="Google Shape;1395;p26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6" name="Google Shape;1396;p26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7" name="Google Shape;1397;p26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8" name="Google Shape;1398;p26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9" name="Google Shape;1399;p26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0" name="Google Shape;1400;p26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1" name="Google Shape;1401;p26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2" name="Google Shape;1402;p26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3" name="Google Shape;1403;p26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4" name="Google Shape;1404;p26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5" name="Google Shape;1405;p26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6" name="Google Shape;1406;p26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7" name="Google Shape;1407;p26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8" name="Google Shape;1408;p26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9" name="Google Shape;1409;p26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0" name="Google Shape;1410;p26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1" name="Google Shape;1411;p26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2" name="Google Shape;1412;p26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3" name="Google Shape;1413;p26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4" name="Google Shape;1414;p26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5" name="Google Shape;1415;p26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6" name="Google Shape;1416;p26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7" name="Google Shape;1417;p26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8" name="Google Shape;1418;p26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9" name="Google Shape;1419;p26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0" name="Google Shape;1420;p26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1" name="Google Shape;1421;p26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2" name="Google Shape;1422;p26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23" name="Google Shape;1423;p26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2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25" name="Google Shape;1425;p26"/>
          <p:cNvSpPr txBox="1"/>
          <p:nvPr>
            <p:ph idx="1" type="subTitle"/>
          </p:nvPr>
        </p:nvSpPr>
        <p:spPr>
          <a:xfrm>
            <a:off x="720000" y="2048287"/>
            <a:ext cx="3613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6" name="Google Shape;1426;p26"/>
          <p:cNvSpPr txBox="1"/>
          <p:nvPr>
            <p:ph idx="2" type="subTitle"/>
          </p:nvPr>
        </p:nvSpPr>
        <p:spPr>
          <a:xfrm>
            <a:off x="4524323" y="2048287"/>
            <a:ext cx="3613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7" name="Google Shape;1427;p26"/>
          <p:cNvSpPr txBox="1"/>
          <p:nvPr>
            <p:ph idx="3" type="subTitle"/>
          </p:nvPr>
        </p:nvSpPr>
        <p:spPr>
          <a:xfrm>
            <a:off x="720000" y="3479217"/>
            <a:ext cx="3613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8" name="Google Shape;1428;p26"/>
          <p:cNvSpPr txBox="1"/>
          <p:nvPr>
            <p:ph idx="4" type="subTitle"/>
          </p:nvPr>
        </p:nvSpPr>
        <p:spPr>
          <a:xfrm>
            <a:off x="4524323" y="3479217"/>
            <a:ext cx="3613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9" name="Google Shape;1429;p26"/>
          <p:cNvSpPr txBox="1"/>
          <p:nvPr>
            <p:ph idx="5" type="subTitle"/>
          </p:nvPr>
        </p:nvSpPr>
        <p:spPr>
          <a:xfrm>
            <a:off x="720000" y="1589350"/>
            <a:ext cx="3613800" cy="4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430" name="Google Shape;1430;p26"/>
          <p:cNvSpPr txBox="1"/>
          <p:nvPr>
            <p:ph idx="6" type="subTitle"/>
          </p:nvPr>
        </p:nvSpPr>
        <p:spPr>
          <a:xfrm>
            <a:off x="720000" y="3020178"/>
            <a:ext cx="3613800" cy="4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431" name="Google Shape;1431;p26"/>
          <p:cNvSpPr txBox="1"/>
          <p:nvPr>
            <p:ph idx="7" type="subTitle"/>
          </p:nvPr>
        </p:nvSpPr>
        <p:spPr>
          <a:xfrm>
            <a:off x="4524321" y="1589350"/>
            <a:ext cx="3613800" cy="4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432" name="Google Shape;1432;p26"/>
          <p:cNvSpPr txBox="1"/>
          <p:nvPr>
            <p:ph idx="8" type="subTitle"/>
          </p:nvPr>
        </p:nvSpPr>
        <p:spPr>
          <a:xfrm>
            <a:off x="4524321" y="3020178"/>
            <a:ext cx="3613800" cy="4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433" name="Google Shape;1433;p26"/>
          <p:cNvSpPr/>
          <p:nvPr/>
        </p:nvSpPr>
        <p:spPr>
          <a:xfrm>
            <a:off x="8138125" y="4286500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oogle Shape;1435;p27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436" name="Google Shape;1436;p27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437" name="Google Shape;1437;p27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8" name="Google Shape;1438;p27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9" name="Google Shape;1439;p27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0" name="Google Shape;1440;p27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1" name="Google Shape;1441;p27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2" name="Google Shape;1442;p27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3" name="Google Shape;1443;p27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4" name="Google Shape;1444;p27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5" name="Google Shape;1445;p27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6" name="Google Shape;1446;p27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7" name="Google Shape;1447;p27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8" name="Google Shape;1448;p27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9" name="Google Shape;1449;p27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0" name="Google Shape;1450;p27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1" name="Google Shape;1451;p27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2" name="Google Shape;1452;p27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3" name="Google Shape;1453;p27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4" name="Google Shape;1454;p27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5" name="Google Shape;1455;p27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56" name="Google Shape;1456;p27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457" name="Google Shape;1457;p27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8" name="Google Shape;1458;p27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9" name="Google Shape;1459;p27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0" name="Google Shape;1460;p27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1" name="Google Shape;1461;p27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2" name="Google Shape;1462;p27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3" name="Google Shape;1463;p27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4" name="Google Shape;1464;p27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5" name="Google Shape;1465;p27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6" name="Google Shape;1466;p27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7" name="Google Shape;1467;p27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8" name="Google Shape;1468;p27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9" name="Google Shape;1469;p27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0" name="Google Shape;1470;p27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1" name="Google Shape;1471;p27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2" name="Google Shape;1472;p27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3" name="Google Shape;1473;p27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4" name="Google Shape;1474;p27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5" name="Google Shape;1475;p27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6" name="Google Shape;1476;p27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7" name="Google Shape;1477;p27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8" name="Google Shape;1478;p27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9" name="Google Shape;1479;p27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0" name="Google Shape;1480;p27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1" name="Google Shape;1481;p27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2" name="Google Shape;1482;p27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3" name="Google Shape;1483;p27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4" name="Google Shape;1484;p27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5" name="Google Shape;1485;p27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6" name="Google Shape;1486;p27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7" name="Google Shape;1487;p27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8" name="Google Shape;1488;p27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9" name="Google Shape;1489;p27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90" name="Google Shape;1490;p27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2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2" name="Google Shape;1492;p27"/>
          <p:cNvSpPr txBox="1"/>
          <p:nvPr>
            <p:ph idx="1" type="subTitle"/>
          </p:nvPr>
        </p:nvSpPr>
        <p:spPr>
          <a:xfrm>
            <a:off x="720000" y="2128121"/>
            <a:ext cx="2523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3" name="Google Shape;1493;p27"/>
          <p:cNvSpPr txBox="1"/>
          <p:nvPr>
            <p:ph idx="2" type="subTitle"/>
          </p:nvPr>
        </p:nvSpPr>
        <p:spPr>
          <a:xfrm>
            <a:off x="3308100" y="2128121"/>
            <a:ext cx="2523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4" name="Google Shape;1494;p27"/>
          <p:cNvSpPr txBox="1"/>
          <p:nvPr>
            <p:ph idx="3" type="subTitle"/>
          </p:nvPr>
        </p:nvSpPr>
        <p:spPr>
          <a:xfrm>
            <a:off x="720000" y="3558345"/>
            <a:ext cx="2523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5" name="Google Shape;1495;p27"/>
          <p:cNvSpPr txBox="1"/>
          <p:nvPr>
            <p:ph idx="4" type="subTitle"/>
          </p:nvPr>
        </p:nvSpPr>
        <p:spPr>
          <a:xfrm>
            <a:off x="3308100" y="3558345"/>
            <a:ext cx="2523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6" name="Google Shape;1496;p27"/>
          <p:cNvSpPr txBox="1"/>
          <p:nvPr>
            <p:ph idx="5" type="subTitle"/>
          </p:nvPr>
        </p:nvSpPr>
        <p:spPr>
          <a:xfrm>
            <a:off x="5900400" y="2128121"/>
            <a:ext cx="2523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7" name="Google Shape;1497;p27"/>
          <p:cNvSpPr txBox="1"/>
          <p:nvPr>
            <p:ph idx="6" type="subTitle"/>
          </p:nvPr>
        </p:nvSpPr>
        <p:spPr>
          <a:xfrm>
            <a:off x="5900400" y="3558345"/>
            <a:ext cx="2523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8" name="Google Shape;1498;p27"/>
          <p:cNvSpPr txBox="1"/>
          <p:nvPr>
            <p:ph idx="7" type="subTitle"/>
          </p:nvPr>
        </p:nvSpPr>
        <p:spPr>
          <a:xfrm>
            <a:off x="720000" y="1449750"/>
            <a:ext cx="2523600" cy="6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499" name="Google Shape;1499;p27"/>
          <p:cNvSpPr txBox="1"/>
          <p:nvPr>
            <p:ph idx="8" type="subTitle"/>
          </p:nvPr>
        </p:nvSpPr>
        <p:spPr>
          <a:xfrm>
            <a:off x="3308100" y="1449750"/>
            <a:ext cx="2527800" cy="6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500" name="Google Shape;1500;p27"/>
          <p:cNvSpPr txBox="1"/>
          <p:nvPr>
            <p:ph idx="9" type="subTitle"/>
          </p:nvPr>
        </p:nvSpPr>
        <p:spPr>
          <a:xfrm>
            <a:off x="5896200" y="1449750"/>
            <a:ext cx="2527800" cy="6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501" name="Google Shape;1501;p27"/>
          <p:cNvSpPr txBox="1"/>
          <p:nvPr>
            <p:ph idx="13" type="subTitle"/>
          </p:nvPr>
        </p:nvSpPr>
        <p:spPr>
          <a:xfrm>
            <a:off x="720000" y="2880100"/>
            <a:ext cx="2523600" cy="6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502" name="Google Shape;1502;p27"/>
          <p:cNvSpPr txBox="1"/>
          <p:nvPr>
            <p:ph idx="14" type="subTitle"/>
          </p:nvPr>
        </p:nvSpPr>
        <p:spPr>
          <a:xfrm>
            <a:off x="3308100" y="2880100"/>
            <a:ext cx="2527800" cy="6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503" name="Google Shape;1503;p27"/>
          <p:cNvSpPr txBox="1"/>
          <p:nvPr>
            <p:ph idx="15" type="subTitle"/>
          </p:nvPr>
        </p:nvSpPr>
        <p:spPr>
          <a:xfrm>
            <a:off x="5896200" y="2880100"/>
            <a:ext cx="2527800" cy="6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504" name="Google Shape;1504;p27"/>
          <p:cNvSpPr/>
          <p:nvPr/>
        </p:nvSpPr>
        <p:spPr>
          <a:xfrm rot="10800000">
            <a:off x="7599525" y="-547700"/>
            <a:ext cx="1087200" cy="10872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6" name="Google Shape;1506;p28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507" name="Google Shape;1507;p28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508" name="Google Shape;1508;p28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9" name="Google Shape;1509;p28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0" name="Google Shape;1510;p28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1" name="Google Shape;1511;p28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2" name="Google Shape;1512;p28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3" name="Google Shape;1513;p28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4" name="Google Shape;1514;p28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5" name="Google Shape;1515;p28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6" name="Google Shape;1516;p28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7" name="Google Shape;1517;p28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8" name="Google Shape;1518;p28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9" name="Google Shape;1519;p28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0" name="Google Shape;1520;p28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1" name="Google Shape;1521;p28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2" name="Google Shape;1522;p28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3" name="Google Shape;1523;p28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4" name="Google Shape;1524;p28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5" name="Google Shape;1525;p28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6" name="Google Shape;1526;p28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27" name="Google Shape;1527;p28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528" name="Google Shape;1528;p28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9" name="Google Shape;1529;p28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0" name="Google Shape;1530;p28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1" name="Google Shape;1531;p28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2" name="Google Shape;1532;p28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3" name="Google Shape;1533;p28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4" name="Google Shape;1534;p28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5" name="Google Shape;1535;p28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6" name="Google Shape;1536;p28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7" name="Google Shape;1537;p28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8" name="Google Shape;1538;p28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9" name="Google Shape;1539;p28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0" name="Google Shape;1540;p28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1" name="Google Shape;1541;p28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2" name="Google Shape;1542;p28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3" name="Google Shape;1543;p28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4" name="Google Shape;1544;p28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5" name="Google Shape;1545;p28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6" name="Google Shape;1546;p28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7" name="Google Shape;1547;p28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8" name="Google Shape;1548;p28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9" name="Google Shape;1549;p28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0" name="Google Shape;1550;p28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1" name="Google Shape;1551;p28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2" name="Google Shape;1552;p28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3" name="Google Shape;1553;p28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4" name="Google Shape;1554;p28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5" name="Google Shape;1555;p28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6" name="Google Shape;1556;p28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7" name="Google Shape;1557;p28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8" name="Google Shape;1558;p28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9" name="Google Shape;1559;p28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0" name="Google Shape;1560;p28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61" name="Google Shape;1561;p28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28"/>
          <p:cNvSpPr txBox="1"/>
          <p:nvPr>
            <p:ph hasCustomPrompt="1" type="title"/>
          </p:nvPr>
        </p:nvSpPr>
        <p:spPr>
          <a:xfrm>
            <a:off x="2223600" y="577617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3" name="Google Shape;1563;p28"/>
          <p:cNvSpPr txBox="1"/>
          <p:nvPr>
            <p:ph idx="1" type="subTitle"/>
          </p:nvPr>
        </p:nvSpPr>
        <p:spPr>
          <a:xfrm>
            <a:off x="2223600" y="1342736"/>
            <a:ext cx="4696800" cy="48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64" name="Google Shape;1564;p28"/>
          <p:cNvSpPr txBox="1"/>
          <p:nvPr>
            <p:ph hasCustomPrompt="1" idx="2" type="title"/>
          </p:nvPr>
        </p:nvSpPr>
        <p:spPr>
          <a:xfrm>
            <a:off x="2223600" y="1943460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5" name="Google Shape;1565;p28"/>
          <p:cNvSpPr txBox="1"/>
          <p:nvPr>
            <p:ph idx="3" type="subTitle"/>
          </p:nvPr>
        </p:nvSpPr>
        <p:spPr>
          <a:xfrm>
            <a:off x="2223600" y="2712349"/>
            <a:ext cx="4696800" cy="48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66" name="Google Shape;1566;p28"/>
          <p:cNvSpPr txBox="1"/>
          <p:nvPr>
            <p:ph hasCustomPrompt="1" idx="4" type="title"/>
          </p:nvPr>
        </p:nvSpPr>
        <p:spPr>
          <a:xfrm>
            <a:off x="2223600" y="3313079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7" name="Google Shape;1567;p28"/>
          <p:cNvSpPr txBox="1"/>
          <p:nvPr>
            <p:ph idx="5" type="subTitle"/>
          </p:nvPr>
        </p:nvSpPr>
        <p:spPr>
          <a:xfrm>
            <a:off x="2223600" y="4081983"/>
            <a:ext cx="4696800" cy="483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68" name="Google Shape;1568;p28"/>
          <p:cNvSpPr/>
          <p:nvPr/>
        </p:nvSpPr>
        <p:spPr>
          <a:xfrm flipH="1" rot="10800000">
            <a:off x="8085750" y="4069400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0" name="Google Shape;1570;p29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571" name="Google Shape;1571;p29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572" name="Google Shape;1572;p29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3" name="Google Shape;1573;p29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4" name="Google Shape;1574;p29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5" name="Google Shape;1575;p29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6" name="Google Shape;1576;p29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7" name="Google Shape;1577;p29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8" name="Google Shape;1578;p29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9" name="Google Shape;1579;p29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0" name="Google Shape;1580;p29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1" name="Google Shape;1581;p29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2" name="Google Shape;1582;p29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3" name="Google Shape;1583;p29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4" name="Google Shape;1584;p29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5" name="Google Shape;1585;p29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6" name="Google Shape;1586;p29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7" name="Google Shape;1587;p29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8" name="Google Shape;1588;p29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9" name="Google Shape;1589;p29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0" name="Google Shape;1590;p29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91" name="Google Shape;1591;p29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592" name="Google Shape;1592;p29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3" name="Google Shape;1593;p29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4" name="Google Shape;1594;p29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5" name="Google Shape;1595;p29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6" name="Google Shape;1596;p29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7" name="Google Shape;1597;p29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8" name="Google Shape;1598;p29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9" name="Google Shape;1599;p29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0" name="Google Shape;1600;p29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1" name="Google Shape;1601;p29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2" name="Google Shape;1602;p29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3" name="Google Shape;1603;p29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4" name="Google Shape;1604;p29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5" name="Google Shape;1605;p29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6" name="Google Shape;1606;p29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7" name="Google Shape;1607;p29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8" name="Google Shape;1608;p29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9" name="Google Shape;1609;p29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0" name="Google Shape;1610;p29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1" name="Google Shape;1611;p29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2" name="Google Shape;1612;p29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3" name="Google Shape;1613;p29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4" name="Google Shape;1614;p29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5" name="Google Shape;1615;p29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6" name="Google Shape;1616;p29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7" name="Google Shape;1617;p29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8" name="Google Shape;1618;p29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9" name="Google Shape;1619;p29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0" name="Google Shape;1620;p29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1" name="Google Shape;1621;p29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2" name="Google Shape;1622;p29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3" name="Google Shape;1623;p29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4" name="Google Shape;1624;p29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25" name="Google Shape;1625;p29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29"/>
          <p:cNvSpPr txBox="1"/>
          <p:nvPr>
            <p:ph hasCustomPrompt="1" type="title"/>
          </p:nvPr>
        </p:nvSpPr>
        <p:spPr>
          <a:xfrm>
            <a:off x="1384700" y="1912810"/>
            <a:ext cx="1398900" cy="505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27" name="Google Shape;1627;p29"/>
          <p:cNvSpPr txBox="1"/>
          <p:nvPr>
            <p:ph idx="1" type="subTitle"/>
          </p:nvPr>
        </p:nvSpPr>
        <p:spPr>
          <a:xfrm>
            <a:off x="938500" y="3552975"/>
            <a:ext cx="22911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28" name="Google Shape;1628;p29"/>
          <p:cNvSpPr txBox="1"/>
          <p:nvPr>
            <p:ph idx="2" type="subTitle"/>
          </p:nvPr>
        </p:nvSpPr>
        <p:spPr>
          <a:xfrm>
            <a:off x="938500" y="3132150"/>
            <a:ext cx="22911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629" name="Google Shape;1629;p29"/>
          <p:cNvSpPr txBox="1"/>
          <p:nvPr>
            <p:ph hasCustomPrompt="1" idx="3" type="title"/>
          </p:nvPr>
        </p:nvSpPr>
        <p:spPr>
          <a:xfrm>
            <a:off x="3873150" y="1912810"/>
            <a:ext cx="1397700" cy="505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30" name="Google Shape;1630;p29"/>
          <p:cNvSpPr txBox="1"/>
          <p:nvPr>
            <p:ph idx="4" type="subTitle"/>
          </p:nvPr>
        </p:nvSpPr>
        <p:spPr>
          <a:xfrm>
            <a:off x="3426450" y="3552975"/>
            <a:ext cx="22911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31" name="Google Shape;1631;p29"/>
          <p:cNvSpPr txBox="1"/>
          <p:nvPr>
            <p:ph idx="5" type="subTitle"/>
          </p:nvPr>
        </p:nvSpPr>
        <p:spPr>
          <a:xfrm>
            <a:off x="3426450" y="3132150"/>
            <a:ext cx="22911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632" name="Google Shape;1632;p29"/>
          <p:cNvSpPr txBox="1"/>
          <p:nvPr>
            <p:ph hasCustomPrompt="1" idx="6" type="title"/>
          </p:nvPr>
        </p:nvSpPr>
        <p:spPr>
          <a:xfrm>
            <a:off x="6361100" y="1912810"/>
            <a:ext cx="1397700" cy="505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33" name="Google Shape;1633;p29"/>
          <p:cNvSpPr txBox="1"/>
          <p:nvPr>
            <p:ph idx="7" type="subTitle"/>
          </p:nvPr>
        </p:nvSpPr>
        <p:spPr>
          <a:xfrm>
            <a:off x="5914400" y="3552975"/>
            <a:ext cx="22911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34" name="Google Shape;1634;p29"/>
          <p:cNvSpPr txBox="1"/>
          <p:nvPr>
            <p:ph idx="8" type="subTitle"/>
          </p:nvPr>
        </p:nvSpPr>
        <p:spPr>
          <a:xfrm>
            <a:off x="5914400" y="3132150"/>
            <a:ext cx="22911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18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b="1" sz="24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1635" name="Google Shape;1635;p29"/>
          <p:cNvSpPr/>
          <p:nvPr/>
        </p:nvSpPr>
        <p:spPr>
          <a:xfrm>
            <a:off x="8430775" y="175200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29"/>
          <p:cNvSpPr/>
          <p:nvPr/>
        </p:nvSpPr>
        <p:spPr>
          <a:xfrm>
            <a:off x="264900" y="56262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29"/>
          <p:cNvSpPr txBox="1"/>
          <p:nvPr>
            <p:ph idx="9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" name="Google Shape;1639;p30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640" name="Google Shape;1640;p30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641" name="Google Shape;1641;p30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2" name="Google Shape;1642;p30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3" name="Google Shape;1643;p30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4" name="Google Shape;1644;p30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5" name="Google Shape;1645;p30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6" name="Google Shape;1646;p30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7" name="Google Shape;1647;p30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8" name="Google Shape;1648;p30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9" name="Google Shape;1649;p30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0" name="Google Shape;1650;p30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1" name="Google Shape;1651;p30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2" name="Google Shape;1652;p30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3" name="Google Shape;1653;p30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4" name="Google Shape;1654;p30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5" name="Google Shape;1655;p30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6" name="Google Shape;1656;p30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7" name="Google Shape;1657;p30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8" name="Google Shape;1658;p30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9" name="Google Shape;1659;p30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60" name="Google Shape;1660;p30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661" name="Google Shape;1661;p30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2" name="Google Shape;1662;p30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3" name="Google Shape;1663;p30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4" name="Google Shape;1664;p30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5" name="Google Shape;1665;p30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6" name="Google Shape;1666;p30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7" name="Google Shape;1667;p30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8" name="Google Shape;1668;p30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9" name="Google Shape;1669;p30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0" name="Google Shape;1670;p30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1" name="Google Shape;1671;p30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2" name="Google Shape;1672;p30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3" name="Google Shape;1673;p30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4" name="Google Shape;1674;p30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5" name="Google Shape;1675;p30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6" name="Google Shape;1676;p30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7" name="Google Shape;1677;p30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8" name="Google Shape;1678;p30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9" name="Google Shape;1679;p30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0" name="Google Shape;1680;p30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1" name="Google Shape;1681;p30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2" name="Google Shape;1682;p30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3" name="Google Shape;1683;p30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4" name="Google Shape;1684;p30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5" name="Google Shape;1685;p30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6" name="Google Shape;1686;p30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7" name="Google Shape;1687;p30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8" name="Google Shape;1688;p30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9" name="Google Shape;1689;p30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0" name="Google Shape;1690;p30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1" name="Google Shape;1691;p30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2" name="Google Shape;1692;p30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3" name="Google Shape;1693;p30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94" name="Google Shape;1694;p30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30"/>
          <p:cNvSpPr txBox="1"/>
          <p:nvPr>
            <p:ph type="title"/>
          </p:nvPr>
        </p:nvSpPr>
        <p:spPr>
          <a:xfrm>
            <a:off x="816075" y="570075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6" name="Google Shape;1696;p30"/>
          <p:cNvSpPr txBox="1"/>
          <p:nvPr>
            <p:ph idx="1" type="subTitle"/>
          </p:nvPr>
        </p:nvSpPr>
        <p:spPr>
          <a:xfrm>
            <a:off x="816075" y="1475275"/>
            <a:ext cx="44481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7" name="Google Shape;1697;p30"/>
          <p:cNvSpPr txBox="1"/>
          <p:nvPr/>
        </p:nvSpPr>
        <p:spPr>
          <a:xfrm>
            <a:off x="882975" y="3706625"/>
            <a:ext cx="4875900" cy="5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CREDITS: This presentation template was created by </a:t>
            </a:r>
            <a:r>
              <a:rPr b="1" lang="en" sz="1200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and includes icons by </a:t>
            </a:r>
            <a:r>
              <a:rPr b="1" lang="en" sz="1200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and infographics &amp; images by </a:t>
            </a:r>
            <a:r>
              <a:rPr b="1" lang="en" sz="1200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1200" u="sng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98" name="Google Shape;1698;p30"/>
          <p:cNvSpPr/>
          <p:nvPr/>
        </p:nvSpPr>
        <p:spPr>
          <a:xfrm flipH="1">
            <a:off x="7956825" y="412787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4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29" name="Google Shape;129;p4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30" name="Google Shape;130;p4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" name="Google Shape;131;p4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" name="Google Shape;132;p4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" name="Google Shape;133;p4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" name="Google Shape;134;p4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" name="Google Shape;135;p4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" name="Google Shape;136;p4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" name="Google Shape;137;p4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4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" name="Google Shape;139;p4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4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" name="Google Shape;141;p4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" name="Google Shape;142;p4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" name="Google Shape;143;p4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" name="Google Shape;144;p4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" name="Google Shape;145;p4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4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" name="Google Shape;147;p4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" name="Google Shape;148;p4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9" name="Google Shape;149;p4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50" name="Google Shape;150;p4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4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" name="Google Shape;152;p4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" name="Google Shape;153;p4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" name="Google Shape;154;p4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4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" name="Google Shape;156;p4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" name="Google Shape;157;p4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" name="Google Shape;158;p4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" name="Google Shape;159;p4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4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" name="Google Shape;161;p4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" name="Google Shape;162;p4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" name="Google Shape;163;p4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p4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" name="Google Shape;169;p4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" name="Google Shape;170;p4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4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" name="Google Shape;172;p4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" name="Google Shape;173;p4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" name="Google Shape;174;p4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4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" name="Google Shape;180;p4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" name="Google Shape;181;p4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3" name="Google Shape;183;p4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" name="Google Shape;185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0" name="Google Shape;1700;p31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701" name="Google Shape;1701;p31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702" name="Google Shape;1702;p31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3" name="Google Shape;1703;p31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4" name="Google Shape;1704;p31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5" name="Google Shape;1705;p31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6" name="Google Shape;1706;p31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7" name="Google Shape;1707;p31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8" name="Google Shape;1708;p31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9" name="Google Shape;1709;p31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0" name="Google Shape;1710;p31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1" name="Google Shape;1711;p31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2" name="Google Shape;1712;p31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3" name="Google Shape;1713;p31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4" name="Google Shape;1714;p31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5" name="Google Shape;1715;p31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6" name="Google Shape;1716;p31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7" name="Google Shape;1717;p31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8" name="Google Shape;1718;p31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9" name="Google Shape;1719;p31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0" name="Google Shape;1720;p31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21" name="Google Shape;1721;p31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722" name="Google Shape;1722;p31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3" name="Google Shape;1723;p31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4" name="Google Shape;1724;p31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5" name="Google Shape;1725;p31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6" name="Google Shape;1726;p31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7" name="Google Shape;1727;p31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8" name="Google Shape;1728;p31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9" name="Google Shape;1729;p31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0" name="Google Shape;1730;p31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1" name="Google Shape;1731;p31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2" name="Google Shape;1732;p31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3" name="Google Shape;1733;p31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4" name="Google Shape;1734;p31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5" name="Google Shape;1735;p31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6" name="Google Shape;1736;p31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7" name="Google Shape;1737;p31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8" name="Google Shape;1738;p31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9" name="Google Shape;1739;p31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0" name="Google Shape;1740;p31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1" name="Google Shape;1741;p31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2" name="Google Shape;1742;p31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3" name="Google Shape;1743;p31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4" name="Google Shape;1744;p31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5" name="Google Shape;1745;p31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6" name="Google Shape;1746;p31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7" name="Google Shape;1747;p31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8" name="Google Shape;1748;p31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9" name="Google Shape;1749;p31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0" name="Google Shape;1750;p31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1" name="Google Shape;1751;p31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2" name="Google Shape;1752;p31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3" name="Google Shape;1753;p31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4" name="Google Shape;1754;p31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755" name="Google Shape;1755;p31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31"/>
          <p:cNvSpPr/>
          <p:nvPr/>
        </p:nvSpPr>
        <p:spPr>
          <a:xfrm rot="10800000">
            <a:off x="7599525" y="-547700"/>
            <a:ext cx="1087200" cy="10872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31"/>
          <p:cNvSpPr/>
          <p:nvPr/>
        </p:nvSpPr>
        <p:spPr>
          <a:xfrm>
            <a:off x="8424000" y="3069050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9" name="Google Shape;1759;p32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760" name="Google Shape;1760;p32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761" name="Google Shape;1761;p32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2" name="Google Shape;1762;p32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3" name="Google Shape;1763;p32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4" name="Google Shape;1764;p32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5" name="Google Shape;1765;p32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6" name="Google Shape;1766;p32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7" name="Google Shape;1767;p32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8" name="Google Shape;1768;p32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9" name="Google Shape;1769;p32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0" name="Google Shape;1770;p32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1" name="Google Shape;1771;p32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2" name="Google Shape;1772;p32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3" name="Google Shape;1773;p32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4" name="Google Shape;1774;p32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5" name="Google Shape;1775;p32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6" name="Google Shape;1776;p32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7" name="Google Shape;1777;p32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8" name="Google Shape;1778;p32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9" name="Google Shape;1779;p32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80" name="Google Shape;1780;p32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1781" name="Google Shape;1781;p32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2" name="Google Shape;1782;p32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3" name="Google Shape;1783;p32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4" name="Google Shape;1784;p32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5" name="Google Shape;1785;p32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6" name="Google Shape;1786;p32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7" name="Google Shape;1787;p32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8" name="Google Shape;1788;p32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9" name="Google Shape;1789;p32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0" name="Google Shape;1790;p32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1" name="Google Shape;1791;p32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2" name="Google Shape;1792;p32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3" name="Google Shape;1793;p32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4" name="Google Shape;1794;p32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5" name="Google Shape;1795;p32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6" name="Google Shape;1796;p32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7" name="Google Shape;1797;p32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8" name="Google Shape;1798;p32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9" name="Google Shape;1799;p32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0" name="Google Shape;1800;p32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1" name="Google Shape;1801;p32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2" name="Google Shape;1802;p32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3" name="Google Shape;1803;p32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4" name="Google Shape;1804;p32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5" name="Google Shape;1805;p32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6" name="Google Shape;1806;p32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7" name="Google Shape;1807;p32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8" name="Google Shape;1808;p32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9" name="Google Shape;1809;p32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0" name="Google Shape;1810;p32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1" name="Google Shape;1811;p32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2" name="Google Shape;1812;p32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3" name="Google Shape;1813;p32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14" name="Google Shape;1814;p32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32"/>
          <p:cNvSpPr/>
          <p:nvPr/>
        </p:nvSpPr>
        <p:spPr>
          <a:xfrm flipH="1">
            <a:off x="713225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32"/>
          <p:cNvSpPr/>
          <p:nvPr/>
        </p:nvSpPr>
        <p:spPr>
          <a:xfrm flipH="1">
            <a:off x="2260925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5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188" name="Google Shape;188;p5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189" name="Google Shape;189;p5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5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" name="Google Shape;191;p5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" name="Google Shape;192;p5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5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" name="Google Shape;194;p5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" name="Google Shape;195;p5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" name="Google Shape;196;p5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" name="Google Shape;197;p5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" name="Google Shape;198;p5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9" name="Google Shape;199;p5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5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" name="Google Shape;201;p5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" name="Google Shape;202;p5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" name="Google Shape;203;p5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" name="Google Shape;204;p5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" name="Google Shape;205;p5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" name="Google Shape;206;p5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" name="Google Shape;207;p5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8" name="Google Shape;208;p5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209" name="Google Shape;209;p5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5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5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" name="Google Shape;212;p5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5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4" name="Google Shape;214;p5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5" name="Google Shape;215;p5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5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5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8" name="Google Shape;218;p5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9" name="Google Shape;219;p5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0" name="Google Shape;220;p5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5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5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5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5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5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5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5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5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9" name="Google Shape;229;p5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5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5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5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5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5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" name="Google Shape;235;p5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5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5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8" name="Google Shape;238;p5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9" name="Google Shape;239;p5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0" name="Google Shape;240;p5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1" name="Google Shape;241;p5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2" name="Google Shape;242;p5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5"/>
          <p:cNvSpPr txBox="1"/>
          <p:nvPr>
            <p:ph idx="1" type="subTitle"/>
          </p:nvPr>
        </p:nvSpPr>
        <p:spPr>
          <a:xfrm>
            <a:off x="5055284" y="36190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4" name="Google Shape;244;p5"/>
          <p:cNvSpPr txBox="1"/>
          <p:nvPr>
            <p:ph idx="2" type="subTitle"/>
          </p:nvPr>
        </p:nvSpPr>
        <p:spPr>
          <a:xfrm>
            <a:off x="1583300" y="36190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5" name="Google Shape;245;p5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246" name="Google Shape;246;p5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b="1"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247" name="Google Shape;247;p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6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250" name="Google Shape;250;p6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251" name="Google Shape;251;p6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2" name="Google Shape;252;p6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3" name="Google Shape;253;p6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4" name="Google Shape;254;p6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" name="Google Shape;255;p6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" name="Google Shape;256;p6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" name="Google Shape;257;p6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6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9" name="Google Shape;259;p6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0" name="Google Shape;260;p6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1" name="Google Shape;261;p6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6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" name="Google Shape;263;p6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4" name="Google Shape;264;p6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" name="Google Shape;265;p6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" name="Google Shape;266;p6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" name="Google Shape;267;p6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6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6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70" name="Google Shape;270;p6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271" name="Google Shape;271;p6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6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" name="Google Shape;273;p6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" name="Google Shape;274;p6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6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6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7" name="Google Shape;277;p6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6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6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0" name="Google Shape;280;p6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6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6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6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6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6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6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6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6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6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6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6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6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6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4" name="Google Shape;294;p6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5" name="Google Shape;295;p6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6" name="Google Shape;296;p6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7" name="Google Shape;297;p6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8" name="Google Shape;298;p6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9" name="Google Shape;299;p6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0" name="Google Shape;300;p6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" name="Google Shape;301;p6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2" name="Google Shape;302;p6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3" name="Google Shape;303;p6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04" name="Google Shape;304;p6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7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308" name="Google Shape;308;p7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309" name="Google Shape;309;p7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0" name="Google Shape;310;p7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1" name="Google Shape;311;p7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2" name="Google Shape;312;p7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3" name="Google Shape;313;p7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4" name="Google Shape;314;p7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5" name="Google Shape;315;p7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6" name="Google Shape;316;p7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7" name="Google Shape;317;p7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8" name="Google Shape;318;p7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9" name="Google Shape;319;p7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0" name="Google Shape;320;p7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1" name="Google Shape;321;p7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2" name="Google Shape;322;p7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3" name="Google Shape;323;p7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7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" name="Google Shape;325;p7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7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7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28" name="Google Shape;328;p7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329" name="Google Shape;329;p7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0" name="Google Shape;330;p7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1" name="Google Shape;331;p7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2" name="Google Shape;332;p7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3" name="Google Shape;333;p7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4" name="Google Shape;334;p7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5" name="Google Shape;335;p7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6" name="Google Shape;336;p7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7" name="Google Shape;337;p7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8" name="Google Shape;338;p7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9" name="Google Shape;339;p7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0" name="Google Shape;340;p7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1" name="Google Shape;341;p7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2" name="Google Shape;342;p7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3" name="Google Shape;343;p7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4" name="Google Shape;344;p7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5" name="Google Shape;345;p7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6" name="Google Shape;346;p7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7" name="Google Shape;347;p7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7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9" name="Google Shape;349;p7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0" name="Google Shape;350;p7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1" name="Google Shape;351;p7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7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" name="Google Shape;353;p7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4" name="Google Shape;354;p7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5" name="Google Shape;355;p7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" name="Google Shape;356;p7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7" name="Google Shape;357;p7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" name="Google Shape;358;p7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9" name="Google Shape;359;p7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0" name="Google Shape;360;p7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1" name="Google Shape;361;p7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62" name="Google Shape;362;p7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7"/>
          <p:cNvSpPr txBox="1"/>
          <p:nvPr>
            <p:ph type="title"/>
          </p:nvPr>
        </p:nvSpPr>
        <p:spPr>
          <a:xfrm>
            <a:off x="720000" y="5212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4" name="Google Shape;364;p7"/>
          <p:cNvSpPr txBox="1"/>
          <p:nvPr>
            <p:ph idx="1" type="subTitle"/>
          </p:nvPr>
        </p:nvSpPr>
        <p:spPr>
          <a:xfrm>
            <a:off x="872400" y="170030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65" name="Google Shape;365;p7"/>
          <p:cNvSpPr/>
          <p:nvPr/>
        </p:nvSpPr>
        <p:spPr>
          <a:xfrm>
            <a:off x="417300" y="4376450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7"/>
          <p:cNvSpPr/>
          <p:nvPr/>
        </p:nvSpPr>
        <p:spPr>
          <a:xfrm>
            <a:off x="7884475" y="3864900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7"/>
          <p:cNvSpPr/>
          <p:nvPr/>
        </p:nvSpPr>
        <p:spPr>
          <a:xfrm rot="10800000">
            <a:off x="7487850" y="-547700"/>
            <a:ext cx="1087200" cy="10872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8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370" name="Google Shape;370;p8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371" name="Google Shape;371;p8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2" name="Google Shape;372;p8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3" name="Google Shape;373;p8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4" name="Google Shape;374;p8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5" name="Google Shape;375;p8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6" name="Google Shape;376;p8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7" name="Google Shape;377;p8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8" name="Google Shape;378;p8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9" name="Google Shape;379;p8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0" name="Google Shape;380;p8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1" name="Google Shape;381;p8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2" name="Google Shape;382;p8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3" name="Google Shape;383;p8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4" name="Google Shape;384;p8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5" name="Google Shape;385;p8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6" name="Google Shape;386;p8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7" name="Google Shape;387;p8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8" name="Google Shape;388;p8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9" name="Google Shape;389;p8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90" name="Google Shape;390;p8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391" name="Google Shape;391;p8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2" name="Google Shape;392;p8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3" name="Google Shape;393;p8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4" name="Google Shape;394;p8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8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6" name="Google Shape;396;p8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7" name="Google Shape;397;p8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" name="Google Shape;398;p8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9" name="Google Shape;399;p8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0" name="Google Shape;400;p8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1" name="Google Shape;401;p8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2" name="Google Shape;402;p8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3" name="Google Shape;403;p8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4" name="Google Shape;404;p8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" name="Google Shape;405;p8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6" name="Google Shape;406;p8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7" name="Google Shape;407;p8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8" name="Google Shape;408;p8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9" name="Google Shape;409;p8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0" name="Google Shape;410;p8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1" name="Google Shape;411;p8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2" name="Google Shape;412;p8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3" name="Google Shape;413;p8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4" name="Google Shape;414;p8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5" name="Google Shape;415;p8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6" name="Google Shape;416;p8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7" name="Google Shape;417;p8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8" name="Google Shape;418;p8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9" name="Google Shape;419;p8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0" name="Google Shape;420;p8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1" name="Google Shape;421;p8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2" name="Google Shape;422;p8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3" name="Google Shape;423;p8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24" name="Google Shape;424;p8"/>
          <p:cNvSpPr/>
          <p:nvPr/>
        </p:nvSpPr>
        <p:spPr>
          <a:xfrm>
            <a:off x="539400" y="517075"/>
            <a:ext cx="8065200" cy="410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8"/>
          <p:cNvSpPr/>
          <p:nvPr/>
        </p:nvSpPr>
        <p:spPr>
          <a:xfrm flipH="1" rot="10800000">
            <a:off x="449401" y="-956250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7" name="Google Shape;427;p8"/>
          <p:cNvSpPr/>
          <p:nvPr/>
        </p:nvSpPr>
        <p:spPr>
          <a:xfrm>
            <a:off x="7298750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9"/>
          <p:cNvGrpSpPr/>
          <p:nvPr/>
        </p:nvGrpSpPr>
        <p:grpSpPr>
          <a:xfrm>
            <a:off x="3300" y="4975"/>
            <a:ext cx="9137400" cy="5143399"/>
            <a:chOff x="3300" y="4975"/>
            <a:chExt cx="9137400" cy="5143399"/>
          </a:xfrm>
        </p:grpSpPr>
        <p:grpSp>
          <p:nvGrpSpPr>
            <p:cNvPr id="430" name="Google Shape;430;p9"/>
            <p:cNvGrpSpPr/>
            <p:nvPr/>
          </p:nvGrpSpPr>
          <p:grpSpPr>
            <a:xfrm>
              <a:off x="3300" y="256486"/>
              <a:ext cx="9137400" cy="4629802"/>
              <a:chOff x="3300" y="256486"/>
              <a:chExt cx="9137400" cy="4629802"/>
            </a:xfrm>
          </p:grpSpPr>
          <p:cxnSp>
            <p:nvCxnSpPr>
              <p:cNvPr id="431" name="Google Shape;431;p9"/>
              <p:cNvCxnSpPr/>
              <p:nvPr/>
            </p:nvCxnSpPr>
            <p:spPr>
              <a:xfrm>
                <a:off x="3300" y="25648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2" name="Google Shape;432;p9"/>
              <p:cNvCxnSpPr/>
              <p:nvPr/>
            </p:nvCxnSpPr>
            <p:spPr>
              <a:xfrm>
                <a:off x="3300" y="51369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3" name="Google Shape;433;p9"/>
              <p:cNvCxnSpPr/>
              <p:nvPr/>
            </p:nvCxnSpPr>
            <p:spPr>
              <a:xfrm>
                <a:off x="3300" y="77090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4" name="Google Shape;434;p9"/>
              <p:cNvCxnSpPr/>
              <p:nvPr/>
            </p:nvCxnSpPr>
            <p:spPr>
              <a:xfrm>
                <a:off x="3300" y="102812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5" name="Google Shape;435;p9"/>
              <p:cNvCxnSpPr/>
              <p:nvPr/>
            </p:nvCxnSpPr>
            <p:spPr>
              <a:xfrm>
                <a:off x="3300" y="128533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6" name="Google Shape;436;p9"/>
              <p:cNvCxnSpPr/>
              <p:nvPr/>
            </p:nvCxnSpPr>
            <p:spPr>
              <a:xfrm>
                <a:off x="3300" y="1542543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7" name="Google Shape;437;p9"/>
              <p:cNvCxnSpPr/>
              <p:nvPr/>
            </p:nvCxnSpPr>
            <p:spPr>
              <a:xfrm>
                <a:off x="3300" y="179975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8" name="Google Shape;438;p9"/>
              <p:cNvCxnSpPr/>
              <p:nvPr/>
            </p:nvCxnSpPr>
            <p:spPr>
              <a:xfrm>
                <a:off x="3300" y="205696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9" name="Google Shape;439;p9"/>
              <p:cNvCxnSpPr/>
              <p:nvPr/>
            </p:nvCxnSpPr>
            <p:spPr>
              <a:xfrm>
                <a:off x="3300" y="231417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0" name="Google Shape;440;p9"/>
              <p:cNvCxnSpPr/>
              <p:nvPr/>
            </p:nvCxnSpPr>
            <p:spPr>
              <a:xfrm>
                <a:off x="3300" y="257138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1" name="Google Shape;441;p9"/>
              <p:cNvCxnSpPr/>
              <p:nvPr/>
            </p:nvCxnSpPr>
            <p:spPr>
              <a:xfrm>
                <a:off x="3300" y="282859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2" name="Google Shape;442;p9"/>
              <p:cNvCxnSpPr/>
              <p:nvPr/>
            </p:nvCxnSpPr>
            <p:spPr>
              <a:xfrm>
                <a:off x="3300" y="3085810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3" name="Google Shape;443;p9"/>
              <p:cNvCxnSpPr/>
              <p:nvPr/>
            </p:nvCxnSpPr>
            <p:spPr>
              <a:xfrm>
                <a:off x="3300" y="3343021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4" name="Google Shape;444;p9"/>
              <p:cNvCxnSpPr/>
              <p:nvPr/>
            </p:nvCxnSpPr>
            <p:spPr>
              <a:xfrm>
                <a:off x="3300" y="3600232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5" name="Google Shape;445;p9"/>
              <p:cNvCxnSpPr/>
              <p:nvPr/>
            </p:nvCxnSpPr>
            <p:spPr>
              <a:xfrm>
                <a:off x="3300" y="3857444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6" name="Google Shape;446;p9"/>
              <p:cNvCxnSpPr/>
              <p:nvPr/>
            </p:nvCxnSpPr>
            <p:spPr>
              <a:xfrm>
                <a:off x="3300" y="4114655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7" name="Google Shape;447;p9"/>
              <p:cNvCxnSpPr/>
              <p:nvPr/>
            </p:nvCxnSpPr>
            <p:spPr>
              <a:xfrm>
                <a:off x="3300" y="4371866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8" name="Google Shape;448;p9"/>
              <p:cNvCxnSpPr/>
              <p:nvPr/>
            </p:nvCxnSpPr>
            <p:spPr>
              <a:xfrm>
                <a:off x="3300" y="4629078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9" name="Google Shape;449;p9"/>
              <p:cNvCxnSpPr/>
              <p:nvPr/>
            </p:nvCxnSpPr>
            <p:spPr>
              <a:xfrm>
                <a:off x="3300" y="4886289"/>
                <a:ext cx="913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50" name="Google Shape;450;p9"/>
            <p:cNvGrpSpPr/>
            <p:nvPr/>
          </p:nvGrpSpPr>
          <p:grpSpPr>
            <a:xfrm>
              <a:off x="272000" y="4975"/>
              <a:ext cx="8600000" cy="5143399"/>
              <a:chOff x="272000" y="4975"/>
              <a:chExt cx="8600000" cy="5180700"/>
            </a:xfrm>
          </p:grpSpPr>
          <p:cxnSp>
            <p:nvCxnSpPr>
              <p:cNvPr id="451" name="Google Shape;451;p9"/>
              <p:cNvCxnSpPr/>
              <p:nvPr/>
            </p:nvCxnSpPr>
            <p:spPr>
              <a:xfrm>
                <a:off x="2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2" name="Google Shape;452;p9"/>
              <p:cNvCxnSpPr/>
              <p:nvPr/>
            </p:nvCxnSpPr>
            <p:spPr>
              <a:xfrm>
                <a:off x="5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3" name="Google Shape;453;p9"/>
              <p:cNvCxnSpPr/>
              <p:nvPr/>
            </p:nvCxnSpPr>
            <p:spPr>
              <a:xfrm>
                <a:off x="8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4" name="Google Shape;454;p9"/>
              <p:cNvCxnSpPr/>
              <p:nvPr/>
            </p:nvCxnSpPr>
            <p:spPr>
              <a:xfrm>
                <a:off x="10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5" name="Google Shape;455;p9"/>
              <p:cNvCxnSpPr/>
              <p:nvPr/>
            </p:nvCxnSpPr>
            <p:spPr>
              <a:xfrm>
                <a:off x="13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6" name="Google Shape;456;p9"/>
              <p:cNvCxnSpPr/>
              <p:nvPr/>
            </p:nvCxnSpPr>
            <p:spPr>
              <a:xfrm>
                <a:off x="16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7" name="Google Shape;457;p9"/>
              <p:cNvCxnSpPr/>
              <p:nvPr/>
            </p:nvCxnSpPr>
            <p:spPr>
              <a:xfrm>
                <a:off x="18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" name="Google Shape;458;p9"/>
              <p:cNvCxnSpPr/>
              <p:nvPr/>
            </p:nvCxnSpPr>
            <p:spPr>
              <a:xfrm>
                <a:off x="21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9" name="Google Shape;459;p9"/>
              <p:cNvCxnSpPr/>
              <p:nvPr/>
            </p:nvCxnSpPr>
            <p:spPr>
              <a:xfrm>
                <a:off x="24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0" name="Google Shape;460;p9"/>
              <p:cNvCxnSpPr/>
              <p:nvPr/>
            </p:nvCxnSpPr>
            <p:spPr>
              <a:xfrm>
                <a:off x="26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1" name="Google Shape;461;p9"/>
              <p:cNvCxnSpPr/>
              <p:nvPr/>
            </p:nvCxnSpPr>
            <p:spPr>
              <a:xfrm>
                <a:off x="29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2" name="Google Shape;462;p9"/>
              <p:cNvCxnSpPr/>
              <p:nvPr/>
            </p:nvCxnSpPr>
            <p:spPr>
              <a:xfrm>
                <a:off x="32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3" name="Google Shape;463;p9"/>
              <p:cNvCxnSpPr/>
              <p:nvPr/>
            </p:nvCxnSpPr>
            <p:spPr>
              <a:xfrm>
                <a:off x="34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4" name="Google Shape;464;p9"/>
              <p:cNvCxnSpPr/>
              <p:nvPr/>
            </p:nvCxnSpPr>
            <p:spPr>
              <a:xfrm>
                <a:off x="37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5" name="Google Shape;465;p9"/>
              <p:cNvCxnSpPr/>
              <p:nvPr/>
            </p:nvCxnSpPr>
            <p:spPr>
              <a:xfrm>
                <a:off x="40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6" name="Google Shape;466;p9"/>
              <p:cNvCxnSpPr/>
              <p:nvPr/>
            </p:nvCxnSpPr>
            <p:spPr>
              <a:xfrm>
                <a:off x="43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7" name="Google Shape;467;p9"/>
              <p:cNvCxnSpPr/>
              <p:nvPr/>
            </p:nvCxnSpPr>
            <p:spPr>
              <a:xfrm>
                <a:off x="45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8" name="Google Shape;468;p9"/>
              <p:cNvCxnSpPr/>
              <p:nvPr/>
            </p:nvCxnSpPr>
            <p:spPr>
              <a:xfrm>
                <a:off x="484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9" name="Google Shape;469;p9"/>
              <p:cNvCxnSpPr/>
              <p:nvPr/>
            </p:nvCxnSpPr>
            <p:spPr>
              <a:xfrm>
                <a:off x="510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0" name="Google Shape;470;p9"/>
              <p:cNvCxnSpPr/>
              <p:nvPr/>
            </p:nvCxnSpPr>
            <p:spPr>
              <a:xfrm>
                <a:off x="537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1" name="Google Shape;471;p9"/>
              <p:cNvCxnSpPr/>
              <p:nvPr/>
            </p:nvCxnSpPr>
            <p:spPr>
              <a:xfrm>
                <a:off x="564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2" name="Google Shape;472;p9"/>
              <p:cNvCxnSpPr/>
              <p:nvPr/>
            </p:nvCxnSpPr>
            <p:spPr>
              <a:xfrm>
                <a:off x="591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3" name="Google Shape;473;p9"/>
              <p:cNvCxnSpPr/>
              <p:nvPr/>
            </p:nvCxnSpPr>
            <p:spPr>
              <a:xfrm>
                <a:off x="618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4" name="Google Shape;474;p9"/>
              <p:cNvCxnSpPr/>
              <p:nvPr/>
            </p:nvCxnSpPr>
            <p:spPr>
              <a:xfrm>
                <a:off x="645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5" name="Google Shape;475;p9"/>
              <p:cNvCxnSpPr/>
              <p:nvPr/>
            </p:nvCxnSpPr>
            <p:spPr>
              <a:xfrm>
                <a:off x="672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6" name="Google Shape;476;p9"/>
              <p:cNvCxnSpPr/>
              <p:nvPr/>
            </p:nvCxnSpPr>
            <p:spPr>
              <a:xfrm>
                <a:off x="6990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7" name="Google Shape;477;p9"/>
              <p:cNvCxnSpPr/>
              <p:nvPr/>
            </p:nvCxnSpPr>
            <p:spPr>
              <a:xfrm>
                <a:off x="7259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8" name="Google Shape;478;p9"/>
              <p:cNvCxnSpPr/>
              <p:nvPr/>
            </p:nvCxnSpPr>
            <p:spPr>
              <a:xfrm>
                <a:off x="7528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9" name="Google Shape;479;p9"/>
              <p:cNvCxnSpPr/>
              <p:nvPr/>
            </p:nvCxnSpPr>
            <p:spPr>
              <a:xfrm>
                <a:off x="7797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0" name="Google Shape;480;p9"/>
              <p:cNvCxnSpPr/>
              <p:nvPr/>
            </p:nvCxnSpPr>
            <p:spPr>
              <a:xfrm>
                <a:off x="80657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1" name="Google Shape;481;p9"/>
              <p:cNvCxnSpPr/>
              <p:nvPr/>
            </p:nvCxnSpPr>
            <p:spPr>
              <a:xfrm>
                <a:off x="83345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2" name="Google Shape;482;p9"/>
              <p:cNvCxnSpPr/>
              <p:nvPr/>
            </p:nvCxnSpPr>
            <p:spPr>
              <a:xfrm>
                <a:off x="860325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3" name="Google Shape;483;p9"/>
              <p:cNvCxnSpPr/>
              <p:nvPr/>
            </p:nvCxnSpPr>
            <p:spPr>
              <a:xfrm>
                <a:off x="8872000" y="4975"/>
                <a:ext cx="0" cy="5180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84" name="Google Shape;484;p9"/>
          <p:cNvSpPr/>
          <p:nvPr/>
        </p:nvSpPr>
        <p:spPr>
          <a:xfrm>
            <a:off x="816425" y="769250"/>
            <a:ext cx="7511100" cy="3605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9"/>
          <p:cNvSpPr/>
          <p:nvPr/>
        </p:nvSpPr>
        <p:spPr>
          <a:xfrm>
            <a:off x="744975" y="-621800"/>
            <a:ext cx="1161300" cy="11613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9"/>
          <p:cNvSpPr txBox="1"/>
          <p:nvPr>
            <p:ph type="title"/>
          </p:nvPr>
        </p:nvSpPr>
        <p:spPr>
          <a:xfrm>
            <a:off x="1610275" y="1657725"/>
            <a:ext cx="4482900" cy="9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7" name="Google Shape;487;p9"/>
          <p:cNvSpPr txBox="1"/>
          <p:nvPr>
            <p:ph idx="1" type="subTitle"/>
          </p:nvPr>
        </p:nvSpPr>
        <p:spPr>
          <a:xfrm>
            <a:off x="1610275" y="2814675"/>
            <a:ext cx="4482900" cy="671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9"/>
          <p:cNvSpPr/>
          <p:nvPr/>
        </p:nvSpPr>
        <p:spPr>
          <a:xfrm flipH="1" rot="-5400000">
            <a:off x="8196926" y="189100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9"/>
          <p:cNvSpPr/>
          <p:nvPr/>
        </p:nvSpPr>
        <p:spPr>
          <a:xfrm>
            <a:off x="6616950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92" name="Google Shape;492;p10"/>
          <p:cNvSpPr txBox="1"/>
          <p:nvPr>
            <p:ph type="title"/>
          </p:nvPr>
        </p:nvSpPr>
        <p:spPr>
          <a:xfrm>
            <a:off x="713225" y="3853700"/>
            <a:ext cx="2781900" cy="75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b="1"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b="1"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b="1"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b="1"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b="1"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b="1"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b="1"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b="1"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pp.testrigor.com/public/9NPZd2RLfAappKDby/test-cases/981341e4-cb6f-4e88-af8d-b78c38f8940f/executions/766RguRG2GhnJpug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pp.testrigor.com/public/9NPZd2RLfAappKDby/test-cases/e2f401e2-4739-42cf-a891-a18d110ea2f5/executions/WFHetJDmP6Niah29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pp.testrigor.com/public/9NPZd2RLfAappKDby/test-cases/05b7663e-ef84-41f1-80e7-6b0818c9aa29/executions/xpigWwRnbvu6EXsD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pp.testrigor.com/public/9NPZd2RLfAappKDby/test-cases/fc337463-1b58-41f0-ac6a-6f66169dbc53/executions/5GBA4xGLcNiNpuux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pp.testrigor.com/public/9NPZd2RLfAappKDby/test-cases/9ee4198d-c0f3-4176-8d23-e2d805c592bf/executions/wtTcCbdkXudBE7Qp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pp.testrigor.com/public/9NPZd2RLfAappKDby/test-cases/0e406bc1-d25d-4acd-a431-9fafae91c946/executions/w5BG3wRCBGBRzNxF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pp.testrigor.com/public/9NPZd2RLfAappKDby/test-cases/ff498c5c-6655-4135-a1ff-ba81cec65df9/executions/z4Zit5z6s9w8gW7b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pp.testrigor.com/public/9NPZd2RLfAappKDby/test-cases/a0c2c3ae-ee60-46d8-b2ac-40ca947e5ae1/executions/EFfdLpLJXtjwpyRb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pp.testrigor.com/public/9NPZd2RLfAappKDby/test-cases/ad4cb2ca-6373-4d18-95cf-c07a63e67813/executions/rZHuSyKchXrZ5eT3z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pp.testrigor.com/public/9NPZd2RLfAappKDby/test-cases/28530810-ea34-4698-af64-b12bd3312843/executions/rBvmdbeqyW7WXsu3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33"/>
          <p:cNvSpPr txBox="1"/>
          <p:nvPr>
            <p:ph type="ctrTitle"/>
          </p:nvPr>
        </p:nvSpPr>
        <p:spPr>
          <a:xfrm>
            <a:off x="713225" y="615700"/>
            <a:ext cx="71031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Qualidade e Projeto de Software</a:t>
            </a:r>
            <a:r>
              <a:rPr lang="en" sz="2200"/>
              <a:t>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AA6FF"/>
                </a:solidFill>
              </a:rPr>
              <a:t>Construção de testes automatizados</a:t>
            </a:r>
            <a:endParaRPr sz="4000">
              <a:solidFill>
                <a:srgbClr val="9AA6FF"/>
              </a:solidFill>
            </a:endParaRPr>
          </a:p>
        </p:txBody>
      </p:sp>
      <p:sp>
        <p:nvSpPr>
          <p:cNvPr id="1822" name="Google Shape;1822;p33"/>
          <p:cNvSpPr txBox="1"/>
          <p:nvPr>
            <p:ph idx="1" type="subTitle"/>
          </p:nvPr>
        </p:nvSpPr>
        <p:spPr>
          <a:xfrm>
            <a:off x="6883025" y="4023675"/>
            <a:ext cx="1547700" cy="5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Overflow</a:t>
            </a:r>
            <a:endParaRPr/>
          </a:p>
        </p:txBody>
      </p:sp>
      <p:sp>
        <p:nvSpPr>
          <p:cNvPr id="1823" name="Google Shape;1823;p33"/>
          <p:cNvSpPr/>
          <p:nvPr/>
        </p:nvSpPr>
        <p:spPr>
          <a:xfrm flipH="1" rot="-5400000">
            <a:off x="8196926" y="189100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4" name="Google Shape;1824;p33"/>
          <p:cNvCxnSpPr/>
          <p:nvPr/>
        </p:nvCxnSpPr>
        <p:spPr>
          <a:xfrm>
            <a:off x="812425" y="2562625"/>
            <a:ext cx="1547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5" name="Google Shape;1825;p33"/>
          <p:cNvSpPr/>
          <p:nvPr/>
        </p:nvSpPr>
        <p:spPr>
          <a:xfrm>
            <a:off x="713225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33"/>
          <p:cNvSpPr/>
          <p:nvPr/>
        </p:nvSpPr>
        <p:spPr>
          <a:xfrm>
            <a:off x="2071950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42"/>
          <p:cNvSpPr txBox="1"/>
          <p:nvPr>
            <p:ph idx="1" type="subTitle"/>
          </p:nvPr>
        </p:nvSpPr>
        <p:spPr>
          <a:xfrm>
            <a:off x="1610275" y="2376700"/>
            <a:ext cx="58305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Apesar da interface intuitiva, foi constatado que funcionalidades vitais como “communities” são de difícil acesso.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passa no teste com sucesso parcial.</a:t>
            </a:r>
            <a:endParaRPr/>
          </a:p>
        </p:txBody>
      </p:sp>
      <p:sp>
        <p:nvSpPr>
          <p:cNvPr id="1905" name="Google Shape;1905;p42"/>
          <p:cNvSpPr txBox="1"/>
          <p:nvPr>
            <p:ph type="title"/>
          </p:nvPr>
        </p:nvSpPr>
        <p:spPr>
          <a:xfrm>
            <a:off x="1610275" y="1094250"/>
            <a:ext cx="4482900" cy="9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cxnSp>
        <p:nvCxnSpPr>
          <p:cNvPr id="1906" name="Google Shape;1906;p42"/>
          <p:cNvCxnSpPr/>
          <p:nvPr/>
        </p:nvCxnSpPr>
        <p:spPr>
          <a:xfrm>
            <a:off x="1722332" y="2047300"/>
            <a:ext cx="1547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7" name="Google Shape;1907;p42"/>
          <p:cNvSpPr/>
          <p:nvPr/>
        </p:nvSpPr>
        <p:spPr>
          <a:xfrm>
            <a:off x="7975675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43"/>
          <p:cNvSpPr txBox="1"/>
          <p:nvPr>
            <p:ph type="ctrTitle"/>
          </p:nvPr>
        </p:nvSpPr>
        <p:spPr>
          <a:xfrm>
            <a:off x="771150" y="1327875"/>
            <a:ext cx="7601700" cy="23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Missão: </a:t>
            </a:r>
            <a:r>
              <a:rPr lang="en" sz="1700"/>
              <a:t>Descobrir mais sobre o site.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Estratégia de Exploração</a:t>
            </a:r>
            <a:r>
              <a:rPr lang="en" sz="1700"/>
              <a:t>: Tour Bus Strategy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EXPLORE </a:t>
            </a:r>
            <a:r>
              <a:rPr lang="en" sz="1700"/>
              <a:t>Stack Overflow,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COM </a:t>
            </a:r>
            <a:r>
              <a:rPr lang="en" sz="1700"/>
              <a:t>página “About”,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PARA </a:t>
            </a:r>
            <a:r>
              <a:rPr lang="en" sz="1700"/>
              <a:t>descobrir mais sobre o site de forma interativa e prática.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AA6FF"/>
              </a:solidFill>
            </a:endParaRPr>
          </a:p>
        </p:txBody>
      </p:sp>
      <p:sp>
        <p:nvSpPr>
          <p:cNvPr id="1913" name="Google Shape;1913;p43"/>
          <p:cNvSpPr/>
          <p:nvPr/>
        </p:nvSpPr>
        <p:spPr>
          <a:xfrm flipH="1" rot="-5400000">
            <a:off x="8196926" y="189100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43"/>
          <p:cNvSpPr/>
          <p:nvPr/>
        </p:nvSpPr>
        <p:spPr>
          <a:xfrm>
            <a:off x="713225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43"/>
          <p:cNvSpPr/>
          <p:nvPr/>
        </p:nvSpPr>
        <p:spPr>
          <a:xfrm>
            <a:off x="2071950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43"/>
          <p:cNvSpPr txBox="1"/>
          <p:nvPr>
            <p:ph type="ctrTitle"/>
          </p:nvPr>
        </p:nvSpPr>
        <p:spPr>
          <a:xfrm>
            <a:off x="771150" y="770750"/>
            <a:ext cx="7017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5</a:t>
            </a:r>
            <a:r>
              <a:rPr lang="en" sz="2300"/>
              <a:t>.</a:t>
            </a:r>
            <a:endParaRPr sz="2300"/>
          </a:p>
        </p:txBody>
      </p:sp>
      <p:sp>
        <p:nvSpPr>
          <p:cNvPr id="1917" name="Google Shape;1917;p43"/>
          <p:cNvSpPr txBox="1"/>
          <p:nvPr/>
        </p:nvSpPr>
        <p:spPr>
          <a:xfrm>
            <a:off x="5129075" y="36192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https://app.testrigor.com/public/9NPZd2RLfAappKDby/test-cases/981341e4-cb6f-4e88-af8d-b78c38f8940f/executions/766RguRG2GhnJpugS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44"/>
          <p:cNvSpPr txBox="1"/>
          <p:nvPr>
            <p:ph idx="1" type="subTitle"/>
          </p:nvPr>
        </p:nvSpPr>
        <p:spPr>
          <a:xfrm>
            <a:off x="1610275" y="2376700"/>
            <a:ext cx="58305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realizado por meio de checagem de palavras chaves. A funcionalidade cumpre com sua missão de apresentar informações adicionais a respeito da empresa.</a:t>
            </a:r>
            <a:endParaRPr/>
          </a:p>
        </p:txBody>
      </p:sp>
      <p:sp>
        <p:nvSpPr>
          <p:cNvPr id="1923" name="Google Shape;1923;p44"/>
          <p:cNvSpPr txBox="1"/>
          <p:nvPr>
            <p:ph type="title"/>
          </p:nvPr>
        </p:nvSpPr>
        <p:spPr>
          <a:xfrm>
            <a:off x="1610275" y="1094250"/>
            <a:ext cx="4482900" cy="9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cxnSp>
        <p:nvCxnSpPr>
          <p:cNvPr id="1924" name="Google Shape;1924;p44"/>
          <p:cNvCxnSpPr/>
          <p:nvPr/>
        </p:nvCxnSpPr>
        <p:spPr>
          <a:xfrm>
            <a:off x="1722332" y="2047300"/>
            <a:ext cx="1547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5" name="Google Shape;1925;p44"/>
          <p:cNvSpPr/>
          <p:nvPr/>
        </p:nvSpPr>
        <p:spPr>
          <a:xfrm>
            <a:off x="7975675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45"/>
          <p:cNvSpPr txBox="1"/>
          <p:nvPr>
            <p:ph type="ctrTitle"/>
          </p:nvPr>
        </p:nvSpPr>
        <p:spPr>
          <a:xfrm>
            <a:off x="771150" y="1327875"/>
            <a:ext cx="7601700" cy="23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Missão:</a:t>
            </a:r>
            <a:r>
              <a:rPr lang="en" sz="1700"/>
              <a:t> Efetuar login com credenciais inválidas.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Estratégia de Exploração:</a:t>
            </a:r>
            <a:r>
              <a:rPr lang="en" sz="1700"/>
              <a:t> Exploratory Smoke Testing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EXPLORE </a:t>
            </a:r>
            <a:r>
              <a:rPr lang="en" sz="1700"/>
              <a:t>Stack Overflow,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COM </a:t>
            </a:r>
            <a:r>
              <a:rPr lang="en" sz="1700"/>
              <a:t>página de login,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PARA </a:t>
            </a:r>
            <a:r>
              <a:rPr lang="en" sz="1700"/>
              <a:t>testar a integridade dos dados de usuário.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931" name="Google Shape;1931;p45"/>
          <p:cNvSpPr/>
          <p:nvPr/>
        </p:nvSpPr>
        <p:spPr>
          <a:xfrm flipH="1" rot="-5400000">
            <a:off x="8196926" y="189100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45"/>
          <p:cNvSpPr/>
          <p:nvPr/>
        </p:nvSpPr>
        <p:spPr>
          <a:xfrm>
            <a:off x="713225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45"/>
          <p:cNvSpPr/>
          <p:nvPr/>
        </p:nvSpPr>
        <p:spPr>
          <a:xfrm>
            <a:off x="2071950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45"/>
          <p:cNvSpPr txBox="1"/>
          <p:nvPr>
            <p:ph type="ctrTitle"/>
          </p:nvPr>
        </p:nvSpPr>
        <p:spPr>
          <a:xfrm>
            <a:off x="771150" y="770750"/>
            <a:ext cx="7017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6.</a:t>
            </a:r>
            <a:endParaRPr sz="2300"/>
          </a:p>
        </p:txBody>
      </p:sp>
      <p:sp>
        <p:nvSpPr>
          <p:cNvPr id="1935" name="Google Shape;1935;p45"/>
          <p:cNvSpPr txBox="1"/>
          <p:nvPr/>
        </p:nvSpPr>
        <p:spPr>
          <a:xfrm>
            <a:off x="5372850" y="37926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https://app.testrigor.com/public/9NPZd2RLfAappKDby/test-cases/e2f401e2-4739-42cf-a891-a18d110ea2f5/executions/WFHetJDmP6Niah29L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46"/>
          <p:cNvSpPr txBox="1"/>
          <p:nvPr>
            <p:ph type="title"/>
          </p:nvPr>
        </p:nvSpPr>
        <p:spPr>
          <a:xfrm>
            <a:off x="1610275" y="1094250"/>
            <a:ext cx="4482900" cy="9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1941" name="Google Shape;1941;p46"/>
          <p:cNvSpPr txBox="1"/>
          <p:nvPr>
            <p:ph idx="1" type="subTitle"/>
          </p:nvPr>
        </p:nvSpPr>
        <p:spPr>
          <a:xfrm>
            <a:off x="1610275" y="2376700"/>
            <a:ext cx="58305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funcionalidade cumpre com sua função de proteger as informações de seus usuários de tentativas de acesso maliciosas.</a:t>
            </a:r>
            <a:endParaRPr/>
          </a:p>
        </p:txBody>
      </p:sp>
      <p:cxnSp>
        <p:nvCxnSpPr>
          <p:cNvPr id="1942" name="Google Shape;1942;p46"/>
          <p:cNvCxnSpPr/>
          <p:nvPr/>
        </p:nvCxnSpPr>
        <p:spPr>
          <a:xfrm>
            <a:off x="1722332" y="2047300"/>
            <a:ext cx="1547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3" name="Google Shape;1943;p46"/>
          <p:cNvSpPr/>
          <p:nvPr/>
        </p:nvSpPr>
        <p:spPr>
          <a:xfrm>
            <a:off x="7975675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47"/>
          <p:cNvSpPr txBox="1"/>
          <p:nvPr>
            <p:ph type="ctrTitle"/>
          </p:nvPr>
        </p:nvSpPr>
        <p:spPr>
          <a:xfrm>
            <a:off x="771150" y="1327875"/>
            <a:ext cx="7601700" cy="23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Missão: </a:t>
            </a:r>
            <a:r>
              <a:rPr lang="en" sz="1700"/>
              <a:t>Verificar a vulnerabilidade da barra de pesquisa.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Estratégia de Exploração:</a:t>
            </a:r>
            <a:r>
              <a:rPr lang="en" sz="1700"/>
              <a:t> Crime Spree Tour.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EXPLORE </a:t>
            </a:r>
            <a:r>
              <a:rPr lang="en" sz="1700"/>
              <a:t>Barra de pesquisa do Stack Overflow,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COM Função eval(),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PARA verificar segurança do website contra injeções de script.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AA6FF"/>
              </a:solidFill>
            </a:endParaRPr>
          </a:p>
        </p:txBody>
      </p:sp>
      <p:sp>
        <p:nvSpPr>
          <p:cNvPr id="1949" name="Google Shape;1949;p47"/>
          <p:cNvSpPr/>
          <p:nvPr/>
        </p:nvSpPr>
        <p:spPr>
          <a:xfrm flipH="1" rot="-5400000">
            <a:off x="8196926" y="189100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47"/>
          <p:cNvSpPr/>
          <p:nvPr/>
        </p:nvSpPr>
        <p:spPr>
          <a:xfrm>
            <a:off x="713225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47"/>
          <p:cNvSpPr/>
          <p:nvPr/>
        </p:nvSpPr>
        <p:spPr>
          <a:xfrm>
            <a:off x="2071950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47"/>
          <p:cNvSpPr txBox="1"/>
          <p:nvPr>
            <p:ph type="ctrTitle"/>
          </p:nvPr>
        </p:nvSpPr>
        <p:spPr>
          <a:xfrm>
            <a:off x="771150" y="770750"/>
            <a:ext cx="7017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7.</a:t>
            </a:r>
            <a:endParaRPr sz="2300"/>
          </a:p>
        </p:txBody>
      </p:sp>
      <p:sp>
        <p:nvSpPr>
          <p:cNvPr id="1953" name="Google Shape;1953;p47"/>
          <p:cNvSpPr txBox="1"/>
          <p:nvPr/>
        </p:nvSpPr>
        <p:spPr>
          <a:xfrm>
            <a:off x="5372850" y="383227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https://app.testrigor.com/public/9NPZd2RLfAappKDby/test-cases/05b7663e-ef84-41f1-80e7-6b0818c9aa29/executions/xpigWwRnbvu6EXsDr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48"/>
          <p:cNvSpPr txBox="1"/>
          <p:nvPr>
            <p:ph type="title"/>
          </p:nvPr>
        </p:nvSpPr>
        <p:spPr>
          <a:xfrm>
            <a:off x="1610275" y="1094250"/>
            <a:ext cx="4482900" cy="9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1959" name="Google Shape;1959;p48"/>
          <p:cNvSpPr txBox="1"/>
          <p:nvPr>
            <p:ph idx="1" type="subTitle"/>
          </p:nvPr>
        </p:nvSpPr>
        <p:spPr>
          <a:xfrm>
            <a:off x="1610275" y="2376700"/>
            <a:ext cx="58305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Funcionalidade identifica possíveis injeções de script malignas na barra de pesquisa. Além disso retorna CAPTCHA para verificação.</a:t>
            </a:r>
            <a:endParaRPr/>
          </a:p>
        </p:txBody>
      </p:sp>
      <p:cxnSp>
        <p:nvCxnSpPr>
          <p:cNvPr id="1960" name="Google Shape;1960;p48"/>
          <p:cNvCxnSpPr/>
          <p:nvPr/>
        </p:nvCxnSpPr>
        <p:spPr>
          <a:xfrm>
            <a:off x="1722332" y="2047300"/>
            <a:ext cx="1547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1" name="Google Shape;1961;p48"/>
          <p:cNvSpPr/>
          <p:nvPr/>
        </p:nvSpPr>
        <p:spPr>
          <a:xfrm>
            <a:off x="7975675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p49"/>
          <p:cNvSpPr txBox="1"/>
          <p:nvPr>
            <p:ph type="ctrTitle"/>
          </p:nvPr>
        </p:nvSpPr>
        <p:spPr>
          <a:xfrm>
            <a:off x="771150" y="1327875"/>
            <a:ext cx="7601700" cy="23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Missão:</a:t>
            </a:r>
            <a:r>
              <a:rPr lang="en" sz="1700">
                <a:solidFill>
                  <a:srgbClr val="9AA6FF"/>
                </a:solidFill>
              </a:rPr>
              <a:t>exploração da ferramenta de tags.</a:t>
            </a:r>
            <a:endParaRPr sz="1700">
              <a:solidFill>
                <a:srgbClr val="9AA6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AA6FF"/>
                </a:solidFill>
              </a:rPr>
              <a:t>Estratégia de Exploração: Back Alley Tour</a:t>
            </a:r>
            <a:endParaRPr sz="1700">
              <a:solidFill>
                <a:srgbClr val="9AA6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AA6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EXPLORE </a:t>
            </a:r>
            <a:r>
              <a:rPr lang="en" sz="1700">
                <a:solidFill>
                  <a:srgbClr val="9AA6FF"/>
                </a:solidFill>
              </a:rPr>
              <a:t>stackoverflow.com,</a:t>
            </a:r>
            <a:endParaRPr sz="1700">
              <a:solidFill>
                <a:srgbClr val="9AA6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COM </a:t>
            </a:r>
            <a:r>
              <a:rPr lang="en" sz="1700">
                <a:solidFill>
                  <a:srgbClr val="9AA6FF"/>
                </a:solidFill>
              </a:rPr>
              <a:t>testes brutos da funcionalidade do recurso,</a:t>
            </a:r>
            <a:endParaRPr sz="1700">
              <a:solidFill>
                <a:srgbClr val="9AA6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PARA </a:t>
            </a:r>
            <a:r>
              <a:rPr lang="en" sz="1700">
                <a:solidFill>
                  <a:srgbClr val="9AA6FF"/>
                </a:solidFill>
              </a:rPr>
              <a:t>verificar se não há tags com o mesmo intuito, ex: react e reactjs.</a:t>
            </a:r>
            <a:endParaRPr sz="1700">
              <a:solidFill>
                <a:srgbClr val="9AA6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AA6FF"/>
              </a:solidFill>
            </a:endParaRPr>
          </a:p>
        </p:txBody>
      </p:sp>
      <p:sp>
        <p:nvSpPr>
          <p:cNvPr id="1967" name="Google Shape;1967;p49"/>
          <p:cNvSpPr/>
          <p:nvPr/>
        </p:nvSpPr>
        <p:spPr>
          <a:xfrm flipH="1" rot="-5400000">
            <a:off x="8196926" y="189100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49"/>
          <p:cNvSpPr/>
          <p:nvPr/>
        </p:nvSpPr>
        <p:spPr>
          <a:xfrm>
            <a:off x="713225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49"/>
          <p:cNvSpPr/>
          <p:nvPr/>
        </p:nvSpPr>
        <p:spPr>
          <a:xfrm>
            <a:off x="2071950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49"/>
          <p:cNvSpPr txBox="1"/>
          <p:nvPr>
            <p:ph type="ctrTitle"/>
          </p:nvPr>
        </p:nvSpPr>
        <p:spPr>
          <a:xfrm>
            <a:off x="771150" y="770750"/>
            <a:ext cx="7017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8.</a:t>
            </a:r>
            <a:endParaRPr sz="2300"/>
          </a:p>
        </p:txBody>
      </p:sp>
      <p:sp>
        <p:nvSpPr>
          <p:cNvPr id="1971" name="Google Shape;1971;p49"/>
          <p:cNvSpPr txBox="1"/>
          <p:nvPr/>
        </p:nvSpPr>
        <p:spPr>
          <a:xfrm>
            <a:off x="5196925" y="37273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https://app.testrigor.com/public/9NPZd2RLfAappKDby/test-cases/fc337463-1b58-41f0-ac6a-6f66169dbc53/executions/5GBA4xGLcNiNpuuxg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50"/>
          <p:cNvSpPr txBox="1"/>
          <p:nvPr>
            <p:ph type="title"/>
          </p:nvPr>
        </p:nvSpPr>
        <p:spPr>
          <a:xfrm>
            <a:off x="1610275" y="1094250"/>
            <a:ext cx="4482900" cy="9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1977" name="Google Shape;1977;p50"/>
          <p:cNvSpPr txBox="1"/>
          <p:nvPr>
            <p:ph idx="1" type="subTitle"/>
          </p:nvPr>
        </p:nvSpPr>
        <p:spPr>
          <a:xfrm>
            <a:off x="1610275" y="2376700"/>
            <a:ext cx="58305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funcionalidade apresenta boa interpretação e variedade de tags. Porém, falha ao identificar algumas redundâncias de pesquisas. Sucesso parcial. </a:t>
            </a:r>
            <a:endParaRPr/>
          </a:p>
        </p:txBody>
      </p:sp>
      <p:cxnSp>
        <p:nvCxnSpPr>
          <p:cNvPr id="1978" name="Google Shape;1978;p50"/>
          <p:cNvCxnSpPr/>
          <p:nvPr/>
        </p:nvCxnSpPr>
        <p:spPr>
          <a:xfrm>
            <a:off x="1722332" y="2047300"/>
            <a:ext cx="1547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9" name="Google Shape;1979;p50"/>
          <p:cNvSpPr/>
          <p:nvPr/>
        </p:nvSpPr>
        <p:spPr>
          <a:xfrm>
            <a:off x="7975675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51"/>
          <p:cNvSpPr txBox="1"/>
          <p:nvPr>
            <p:ph type="ctrTitle"/>
          </p:nvPr>
        </p:nvSpPr>
        <p:spPr>
          <a:xfrm>
            <a:off x="771150" y="1327875"/>
            <a:ext cx="7601700" cy="23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Missão: </a:t>
            </a:r>
            <a:r>
              <a:rPr lang="en" sz="1700">
                <a:solidFill>
                  <a:srgbClr val="9AA6FF"/>
                </a:solidFill>
              </a:rPr>
              <a:t>explorar as perguntas mais antigas.</a:t>
            </a:r>
            <a:endParaRPr sz="1700">
              <a:solidFill>
                <a:srgbClr val="9AA6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Estratégia de Exploração:</a:t>
            </a:r>
            <a:r>
              <a:rPr lang="en" sz="1700">
                <a:solidFill>
                  <a:srgbClr val="9AA6FF"/>
                </a:solidFill>
              </a:rPr>
              <a:t> Tour Bus Strategy</a:t>
            </a:r>
            <a:endParaRPr sz="1700">
              <a:solidFill>
                <a:srgbClr val="9AA6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AA6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EXPLORE </a:t>
            </a:r>
            <a:r>
              <a:rPr lang="en" sz="1700">
                <a:solidFill>
                  <a:srgbClr val="9AA6FF"/>
                </a:solidFill>
              </a:rPr>
              <a:t>stackoverflow.com,</a:t>
            </a:r>
            <a:endParaRPr sz="1700">
              <a:solidFill>
                <a:srgbClr val="9AA6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COM </a:t>
            </a:r>
            <a:r>
              <a:rPr lang="en" sz="1700">
                <a:solidFill>
                  <a:srgbClr val="9AA6FF"/>
                </a:solidFill>
              </a:rPr>
              <a:t>manipulação do filtro e url “/questions”,</a:t>
            </a:r>
            <a:endParaRPr sz="1700">
              <a:solidFill>
                <a:srgbClr val="9AA6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PARA </a:t>
            </a:r>
            <a:r>
              <a:rPr lang="en" sz="1700">
                <a:solidFill>
                  <a:srgbClr val="9AA6FF"/>
                </a:solidFill>
              </a:rPr>
              <a:t>verificar se as perguntas mais antigas ainda possuem suporte do site alvo para que sejam ainda sejam respondidas.</a:t>
            </a:r>
            <a:endParaRPr sz="1700">
              <a:solidFill>
                <a:srgbClr val="9AA6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AA6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AA6FF"/>
              </a:solidFill>
            </a:endParaRPr>
          </a:p>
        </p:txBody>
      </p:sp>
      <p:sp>
        <p:nvSpPr>
          <p:cNvPr id="1985" name="Google Shape;1985;p51"/>
          <p:cNvSpPr/>
          <p:nvPr/>
        </p:nvSpPr>
        <p:spPr>
          <a:xfrm flipH="1" rot="-5400000">
            <a:off x="8196926" y="189100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51"/>
          <p:cNvSpPr/>
          <p:nvPr/>
        </p:nvSpPr>
        <p:spPr>
          <a:xfrm>
            <a:off x="713225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51"/>
          <p:cNvSpPr/>
          <p:nvPr/>
        </p:nvSpPr>
        <p:spPr>
          <a:xfrm>
            <a:off x="2071950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51"/>
          <p:cNvSpPr txBox="1"/>
          <p:nvPr>
            <p:ph type="ctrTitle"/>
          </p:nvPr>
        </p:nvSpPr>
        <p:spPr>
          <a:xfrm>
            <a:off x="771150" y="770750"/>
            <a:ext cx="7017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9.</a:t>
            </a:r>
            <a:endParaRPr sz="2300"/>
          </a:p>
        </p:txBody>
      </p:sp>
      <p:sp>
        <p:nvSpPr>
          <p:cNvPr id="1989" name="Google Shape;1989;p51"/>
          <p:cNvSpPr txBox="1"/>
          <p:nvPr/>
        </p:nvSpPr>
        <p:spPr>
          <a:xfrm>
            <a:off x="4226050" y="3671175"/>
            <a:ext cx="4341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hlink"/>
                </a:solidFill>
                <a:hlinkClick r:id="rId3"/>
              </a:rPr>
              <a:t>https://app.testrigor.com/public/9NPZd2RLfAappKDby/test-cases/9ee4198d-c0f3-4176-8d23-e2d805c592bf/executions/wtTcCbdkXudBE7QpR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34"/>
          <p:cNvSpPr txBox="1"/>
          <p:nvPr>
            <p:ph idx="2" type="subTitle"/>
          </p:nvPr>
        </p:nvSpPr>
        <p:spPr>
          <a:xfrm>
            <a:off x="1054100" y="2019650"/>
            <a:ext cx="22911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Ricardo Vigliano</a:t>
            </a:r>
            <a:endParaRPr/>
          </a:p>
        </p:txBody>
      </p:sp>
      <p:sp>
        <p:nvSpPr>
          <p:cNvPr id="1832" name="Google Shape;1832;p34"/>
          <p:cNvSpPr txBox="1"/>
          <p:nvPr>
            <p:ph idx="5" type="subTitle"/>
          </p:nvPr>
        </p:nvSpPr>
        <p:spPr>
          <a:xfrm>
            <a:off x="5478075" y="2019650"/>
            <a:ext cx="22911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Arthur Queiroz</a:t>
            </a:r>
            <a:endParaRPr/>
          </a:p>
        </p:txBody>
      </p:sp>
      <p:sp>
        <p:nvSpPr>
          <p:cNvPr id="1833" name="Google Shape;1833;p34"/>
          <p:cNvSpPr txBox="1"/>
          <p:nvPr>
            <p:ph idx="8" type="subTitle"/>
          </p:nvPr>
        </p:nvSpPr>
        <p:spPr>
          <a:xfrm>
            <a:off x="1054100" y="3710075"/>
            <a:ext cx="22911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Arthur Assakote</a:t>
            </a:r>
            <a:endParaRPr/>
          </a:p>
        </p:txBody>
      </p:sp>
      <p:sp>
        <p:nvSpPr>
          <p:cNvPr id="1834" name="Google Shape;1834;p34"/>
          <p:cNvSpPr txBox="1"/>
          <p:nvPr>
            <p:ph idx="9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Grupo</a:t>
            </a:r>
            <a:endParaRPr/>
          </a:p>
        </p:txBody>
      </p:sp>
      <p:sp>
        <p:nvSpPr>
          <p:cNvPr id="1835" name="Google Shape;1835;p34"/>
          <p:cNvSpPr txBox="1"/>
          <p:nvPr>
            <p:ph idx="8" type="subTitle"/>
          </p:nvPr>
        </p:nvSpPr>
        <p:spPr>
          <a:xfrm>
            <a:off x="5478075" y="3710075"/>
            <a:ext cx="22911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Igor Hiroshi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52"/>
          <p:cNvSpPr txBox="1"/>
          <p:nvPr>
            <p:ph type="title"/>
          </p:nvPr>
        </p:nvSpPr>
        <p:spPr>
          <a:xfrm>
            <a:off x="1610275" y="1094250"/>
            <a:ext cx="4482900" cy="9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1995" name="Google Shape;1995;p52"/>
          <p:cNvSpPr txBox="1"/>
          <p:nvPr>
            <p:ph idx="1" type="subTitle"/>
          </p:nvPr>
        </p:nvSpPr>
        <p:spPr>
          <a:xfrm>
            <a:off x="1610275" y="2376700"/>
            <a:ext cx="58305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realizado via manipulação de urls visto a ausência de filtro adequado. Foi constatado que muitas perguntas antigas não possuem suporte contínuo da página por motivos desconhecidos.</a:t>
            </a:r>
            <a:endParaRPr/>
          </a:p>
        </p:txBody>
      </p:sp>
      <p:cxnSp>
        <p:nvCxnSpPr>
          <p:cNvPr id="1996" name="Google Shape;1996;p52"/>
          <p:cNvCxnSpPr/>
          <p:nvPr/>
        </p:nvCxnSpPr>
        <p:spPr>
          <a:xfrm>
            <a:off x="1722332" y="2047300"/>
            <a:ext cx="1547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7" name="Google Shape;1997;p52"/>
          <p:cNvSpPr/>
          <p:nvPr/>
        </p:nvSpPr>
        <p:spPr>
          <a:xfrm>
            <a:off x="7975675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53"/>
          <p:cNvSpPr txBox="1"/>
          <p:nvPr>
            <p:ph type="ctrTitle"/>
          </p:nvPr>
        </p:nvSpPr>
        <p:spPr>
          <a:xfrm>
            <a:off x="771150" y="1327875"/>
            <a:ext cx="7601700" cy="23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Missão: </a:t>
            </a:r>
            <a:r>
              <a:rPr lang="en" sz="1700">
                <a:solidFill>
                  <a:srgbClr val="9AA6FF"/>
                </a:solidFill>
              </a:rPr>
              <a:t>explorar a ferramenta de tour do site.</a:t>
            </a:r>
            <a:endParaRPr sz="1700">
              <a:solidFill>
                <a:srgbClr val="9AA6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Estratégia de Exploração: </a:t>
            </a:r>
            <a:r>
              <a:rPr lang="en" sz="1700">
                <a:solidFill>
                  <a:srgbClr val="9AA6FF"/>
                </a:solidFill>
              </a:rPr>
              <a:t>Back Alley Tour</a:t>
            </a:r>
            <a:endParaRPr sz="1700">
              <a:solidFill>
                <a:srgbClr val="9AA6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AA6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EXPLORE </a:t>
            </a:r>
            <a:r>
              <a:rPr lang="en" sz="1700">
                <a:solidFill>
                  <a:srgbClr val="9AA6FF"/>
                </a:solidFill>
              </a:rPr>
              <a:t>stackoverflow.com,</a:t>
            </a:r>
            <a:endParaRPr sz="1700">
              <a:solidFill>
                <a:srgbClr val="9AA6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COM </a:t>
            </a:r>
            <a:r>
              <a:rPr lang="en" sz="1700">
                <a:solidFill>
                  <a:srgbClr val="9AA6FF"/>
                </a:solidFill>
              </a:rPr>
              <a:t>checagem de palavras chaves,</a:t>
            </a:r>
            <a:endParaRPr sz="1700">
              <a:solidFill>
                <a:srgbClr val="9AA6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PARA </a:t>
            </a:r>
            <a:r>
              <a:rPr lang="en" sz="1700">
                <a:solidFill>
                  <a:srgbClr val="9AA6FF"/>
                </a:solidFill>
              </a:rPr>
              <a:t>analisar se o tour do site cumpre com a proposta de introduzir o usuário de forma completa.</a:t>
            </a:r>
            <a:endParaRPr sz="1700">
              <a:solidFill>
                <a:srgbClr val="9AA6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AA6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AA6FF"/>
              </a:solidFill>
            </a:endParaRPr>
          </a:p>
        </p:txBody>
      </p:sp>
      <p:sp>
        <p:nvSpPr>
          <p:cNvPr id="2003" name="Google Shape;2003;p53"/>
          <p:cNvSpPr/>
          <p:nvPr/>
        </p:nvSpPr>
        <p:spPr>
          <a:xfrm flipH="1" rot="-5400000">
            <a:off x="8196926" y="189100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53"/>
          <p:cNvSpPr/>
          <p:nvPr/>
        </p:nvSpPr>
        <p:spPr>
          <a:xfrm>
            <a:off x="713225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53"/>
          <p:cNvSpPr/>
          <p:nvPr/>
        </p:nvSpPr>
        <p:spPr>
          <a:xfrm>
            <a:off x="2071950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53"/>
          <p:cNvSpPr txBox="1"/>
          <p:nvPr>
            <p:ph type="ctrTitle"/>
          </p:nvPr>
        </p:nvSpPr>
        <p:spPr>
          <a:xfrm>
            <a:off x="771150" y="770750"/>
            <a:ext cx="7017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10.</a:t>
            </a:r>
            <a:endParaRPr sz="2300"/>
          </a:p>
        </p:txBody>
      </p:sp>
      <p:sp>
        <p:nvSpPr>
          <p:cNvPr id="2007" name="Google Shape;2007;p53"/>
          <p:cNvSpPr txBox="1"/>
          <p:nvPr/>
        </p:nvSpPr>
        <p:spPr>
          <a:xfrm>
            <a:off x="4226050" y="3671175"/>
            <a:ext cx="4341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hlink"/>
                </a:solidFill>
                <a:hlinkClick r:id="rId3"/>
              </a:rPr>
              <a:t>https://app.testrigor.com/public/9NPZd2RLfAappKDby/test-cases/0e406bc1-d25d-4acd-a431-9fafae91c946/executions/w5BG3wRCBGBRzNxFt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54"/>
          <p:cNvSpPr txBox="1"/>
          <p:nvPr>
            <p:ph idx="1" type="subTitle"/>
          </p:nvPr>
        </p:nvSpPr>
        <p:spPr>
          <a:xfrm>
            <a:off x="1610275" y="2300500"/>
            <a:ext cx="58305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 realizado através da checagem de palavras chaves.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Cumpre com sua função de introduzir novos usuários para a funcionalidades básicas do site. </a:t>
            </a:r>
            <a:endParaRPr/>
          </a:p>
        </p:txBody>
      </p:sp>
      <p:sp>
        <p:nvSpPr>
          <p:cNvPr id="2013" name="Google Shape;2013;p54"/>
          <p:cNvSpPr txBox="1"/>
          <p:nvPr>
            <p:ph type="title"/>
          </p:nvPr>
        </p:nvSpPr>
        <p:spPr>
          <a:xfrm>
            <a:off x="1610275" y="1094250"/>
            <a:ext cx="4482900" cy="9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cxnSp>
        <p:nvCxnSpPr>
          <p:cNvPr id="2014" name="Google Shape;2014;p54"/>
          <p:cNvCxnSpPr/>
          <p:nvPr/>
        </p:nvCxnSpPr>
        <p:spPr>
          <a:xfrm>
            <a:off x="1722332" y="2047300"/>
            <a:ext cx="1547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5" name="Google Shape;2015;p54"/>
          <p:cNvSpPr/>
          <p:nvPr/>
        </p:nvSpPr>
        <p:spPr>
          <a:xfrm>
            <a:off x="7975675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35"/>
          <p:cNvSpPr txBox="1"/>
          <p:nvPr>
            <p:ph type="ctrTitle"/>
          </p:nvPr>
        </p:nvSpPr>
        <p:spPr>
          <a:xfrm>
            <a:off x="771150" y="1327875"/>
            <a:ext cx="7601700" cy="23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AA6FF"/>
                </a:solidFill>
              </a:rPr>
              <a:t>Missão: </a:t>
            </a:r>
            <a:r>
              <a:rPr lang="en" sz="1700"/>
              <a:t>Se conectar com uma equipe específica de desenvolvimento.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AA6FF"/>
                </a:solidFill>
              </a:rPr>
              <a:t>Estratégia de Exploração: </a:t>
            </a:r>
            <a:r>
              <a:rPr lang="en" sz="1700"/>
              <a:t>Back Alley Tour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AA6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AA6FF"/>
                </a:solidFill>
              </a:rPr>
              <a:t>EXPLORE </a:t>
            </a:r>
            <a:r>
              <a:rPr lang="en" sz="1700"/>
              <a:t>Stack Overflow Collectives,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AA6FF"/>
                </a:solidFill>
              </a:rPr>
              <a:t>COM </a:t>
            </a:r>
            <a:r>
              <a:rPr lang="en" sz="1700"/>
              <a:t>comunidade de tópicos específicos para equipes,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AA6FF"/>
                </a:solidFill>
              </a:rPr>
              <a:t>PARA </a:t>
            </a:r>
            <a:r>
              <a:rPr lang="en" sz="1700"/>
              <a:t>testar limites do compartilhamento de conhecimentos com demais usuários.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AA6FF"/>
              </a:solidFill>
            </a:endParaRPr>
          </a:p>
        </p:txBody>
      </p:sp>
      <p:sp>
        <p:nvSpPr>
          <p:cNvPr id="1841" name="Google Shape;1841;p35"/>
          <p:cNvSpPr/>
          <p:nvPr/>
        </p:nvSpPr>
        <p:spPr>
          <a:xfrm flipH="1" rot="-5400000">
            <a:off x="8196926" y="189100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35"/>
          <p:cNvSpPr/>
          <p:nvPr/>
        </p:nvSpPr>
        <p:spPr>
          <a:xfrm>
            <a:off x="713225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35"/>
          <p:cNvSpPr/>
          <p:nvPr/>
        </p:nvSpPr>
        <p:spPr>
          <a:xfrm>
            <a:off x="2071950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35"/>
          <p:cNvSpPr txBox="1"/>
          <p:nvPr>
            <p:ph type="ctrTitle"/>
          </p:nvPr>
        </p:nvSpPr>
        <p:spPr>
          <a:xfrm>
            <a:off x="771150" y="770750"/>
            <a:ext cx="7017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1.</a:t>
            </a:r>
            <a:endParaRPr sz="2300"/>
          </a:p>
        </p:txBody>
      </p:sp>
      <p:sp>
        <p:nvSpPr>
          <p:cNvPr id="1845" name="Google Shape;1845;p35"/>
          <p:cNvSpPr txBox="1"/>
          <p:nvPr/>
        </p:nvSpPr>
        <p:spPr>
          <a:xfrm>
            <a:off x="5372850" y="37273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https://app.testrigor.com/public/9NPZd2RLfAappKDby/test-cases/ff498c5c-6655-4135-a1ff-ba81cec65df9/executions/z4Zit5z6s9w8gW7bt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36"/>
          <p:cNvSpPr txBox="1"/>
          <p:nvPr>
            <p:ph type="title"/>
          </p:nvPr>
        </p:nvSpPr>
        <p:spPr>
          <a:xfrm>
            <a:off x="1610275" y="1094250"/>
            <a:ext cx="4482900" cy="9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1851" name="Google Shape;1851;p36"/>
          <p:cNvSpPr txBox="1"/>
          <p:nvPr>
            <p:ph idx="1" type="subTitle"/>
          </p:nvPr>
        </p:nvSpPr>
        <p:spPr>
          <a:xfrm>
            <a:off x="1610275" y="2376700"/>
            <a:ext cx="58305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Após a realização do login, a funcionalidade é intuitiva e passou no teste sem erros.</a:t>
            </a:r>
            <a:endParaRPr/>
          </a:p>
        </p:txBody>
      </p:sp>
      <p:cxnSp>
        <p:nvCxnSpPr>
          <p:cNvPr id="1852" name="Google Shape;1852;p36"/>
          <p:cNvCxnSpPr/>
          <p:nvPr/>
        </p:nvCxnSpPr>
        <p:spPr>
          <a:xfrm>
            <a:off x="1722332" y="2047300"/>
            <a:ext cx="1547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3" name="Google Shape;1853;p36"/>
          <p:cNvSpPr/>
          <p:nvPr/>
        </p:nvSpPr>
        <p:spPr>
          <a:xfrm>
            <a:off x="7975675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37"/>
          <p:cNvSpPr txBox="1"/>
          <p:nvPr>
            <p:ph type="ctrTitle"/>
          </p:nvPr>
        </p:nvSpPr>
        <p:spPr>
          <a:xfrm>
            <a:off x="771150" y="1327875"/>
            <a:ext cx="7601700" cy="23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AA6FF"/>
                </a:solidFill>
              </a:rPr>
              <a:t>Missão: </a:t>
            </a:r>
            <a:r>
              <a:rPr lang="en" sz="1700"/>
              <a:t>Navegar da “home” até a pergunta mais recente.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AA6FF"/>
                </a:solidFill>
              </a:rPr>
              <a:t>Estratégia de Exploração: </a:t>
            </a:r>
            <a:r>
              <a:rPr lang="en" sz="1700"/>
              <a:t>Garbage Collectors Tour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AA6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AA6FF"/>
                </a:solidFill>
              </a:rPr>
              <a:t>EXPLORE </a:t>
            </a:r>
            <a:r>
              <a:rPr lang="en" sz="1700"/>
              <a:t>Stack Overflow,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AA6FF"/>
                </a:solidFill>
              </a:rPr>
              <a:t>COM </a:t>
            </a:r>
            <a:r>
              <a:rPr lang="en" sz="1700"/>
              <a:t>Seção “Questions” e filtro de busca,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AA6FF"/>
                </a:solidFill>
              </a:rPr>
              <a:t>PARA</a:t>
            </a:r>
            <a:r>
              <a:rPr lang="en" sz="1700"/>
              <a:t> visualizar a pergunta mais recente publicada.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AA6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AA6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AA6FF"/>
              </a:solidFill>
            </a:endParaRPr>
          </a:p>
        </p:txBody>
      </p:sp>
      <p:sp>
        <p:nvSpPr>
          <p:cNvPr id="1859" name="Google Shape;1859;p37"/>
          <p:cNvSpPr/>
          <p:nvPr/>
        </p:nvSpPr>
        <p:spPr>
          <a:xfrm flipH="1" rot="-5400000">
            <a:off x="8196926" y="189100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37"/>
          <p:cNvSpPr/>
          <p:nvPr/>
        </p:nvSpPr>
        <p:spPr>
          <a:xfrm>
            <a:off x="713225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37"/>
          <p:cNvSpPr/>
          <p:nvPr/>
        </p:nvSpPr>
        <p:spPr>
          <a:xfrm>
            <a:off x="2071950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37"/>
          <p:cNvSpPr txBox="1"/>
          <p:nvPr>
            <p:ph type="ctrTitle"/>
          </p:nvPr>
        </p:nvSpPr>
        <p:spPr>
          <a:xfrm>
            <a:off x="771150" y="770750"/>
            <a:ext cx="7017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2</a:t>
            </a:r>
            <a:r>
              <a:rPr lang="en" sz="2300"/>
              <a:t>.</a:t>
            </a:r>
            <a:endParaRPr sz="2300"/>
          </a:p>
        </p:txBody>
      </p:sp>
      <p:sp>
        <p:nvSpPr>
          <p:cNvPr id="1863" name="Google Shape;1863;p37"/>
          <p:cNvSpPr txBox="1"/>
          <p:nvPr/>
        </p:nvSpPr>
        <p:spPr>
          <a:xfrm>
            <a:off x="5237425" y="3616875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https://app.testrigor.com/public/9NPZd2RLfAappKDby/test-cases/a0c2c3ae-ee60-46d8-b2ac-40ca947e5ae1/executions/EFfdLpLJXtjwpyRbK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38"/>
          <p:cNvSpPr txBox="1"/>
          <p:nvPr>
            <p:ph type="title"/>
          </p:nvPr>
        </p:nvSpPr>
        <p:spPr>
          <a:xfrm>
            <a:off x="1610275" y="1094250"/>
            <a:ext cx="4482900" cy="9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1869" name="Google Shape;1869;p38"/>
          <p:cNvSpPr txBox="1"/>
          <p:nvPr>
            <p:ph idx="1" type="subTitle"/>
          </p:nvPr>
        </p:nvSpPr>
        <p:spPr>
          <a:xfrm>
            <a:off x="1610275" y="2376700"/>
            <a:ext cx="58305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Funcionalidade é “default” e é </a:t>
            </a:r>
            <a:r>
              <a:rPr lang="en"/>
              <a:t>customizável</a:t>
            </a:r>
            <a:r>
              <a:rPr lang="en"/>
              <a:t> por meio do uso de filtro. Teste realizado sem erros.</a:t>
            </a:r>
            <a:endParaRPr/>
          </a:p>
        </p:txBody>
      </p:sp>
      <p:cxnSp>
        <p:nvCxnSpPr>
          <p:cNvPr id="1870" name="Google Shape;1870;p38"/>
          <p:cNvCxnSpPr/>
          <p:nvPr/>
        </p:nvCxnSpPr>
        <p:spPr>
          <a:xfrm>
            <a:off x="1722332" y="2047300"/>
            <a:ext cx="1547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1" name="Google Shape;1871;p38"/>
          <p:cNvSpPr/>
          <p:nvPr/>
        </p:nvSpPr>
        <p:spPr>
          <a:xfrm>
            <a:off x="7975675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39"/>
          <p:cNvSpPr txBox="1"/>
          <p:nvPr>
            <p:ph type="ctrTitle"/>
          </p:nvPr>
        </p:nvSpPr>
        <p:spPr>
          <a:xfrm>
            <a:off x="771150" y="1327875"/>
            <a:ext cx="7601700" cy="23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Missão:</a:t>
            </a:r>
            <a:r>
              <a:rPr lang="en" sz="1700"/>
              <a:t> Verificar as mensagens de erro da página de login.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Estratégia de Exploração:</a:t>
            </a:r>
            <a:r>
              <a:rPr lang="en" sz="1700"/>
              <a:t> Garbage Collectors Tour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EXPLORE</a:t>
            </a:r>
            <a:r>
              <a:rPr lang="en" sz="1700"/>
              <a:t> stackoverflow.com,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COM </a:t>
            </a:r>
            <a:r>
              <a:rPr lang="en" sz="1700"/>
              <a:t>credenciais inativas, incorretas ou inexistentes,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PARA </a:t>
            </a:r>
            <a:r>
              <a:rPr lang="en" sz="1700"/>
              <a:t>analisar se todas as mensagens de erro ao logar no site são condizentes com o problema ao fazer login.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877" name="Google Shape;1877;p39"/>
          <p:cNvSpPr/>
          <p:nvPr/>
        </p:nvSpPr>
        <p:spPr>
          <a:xfrm flipH="1" rot="-5400000">
            <a:off x="8196926" y="189100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39"/>
          <p:cNvSpPr/>
          <p:nvPr/>
        </p:nvSpPr>
        <p:spPr>
          <a:xfrm>
            <a:off x="713225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39"/>
          <p:cNvSpPr/>
          <p:nvPr/>
        </p:nvSpPr>
        <p:spPr>
          <a:xfrm>
            <a:off x="2071950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39"/>
          <p:cNvSpPr txBox="1"/>
          <p:nvPr>
            <p:ph type="ctrTitle"/>
          </p:nvPr>
        </p:nvSpPr>
        <p:spPr>
          <a:xfrm>
            <a:off x="771150" y="770750"/>
            <a:ext cx="7017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3</a:t>
            </a:r>
            <a:r>
              <a:rPr lang="en" sz="2300"/>
              <a:t>.</a:t>
            </a:r>
            <a:endParaRPr sz="2300"/>
          </a:p>
        </p:txBody>
      </p:sp>
      <p:sp>
        <p:nvSpPr>
          <p:cNvPr id="1881" name="Google Shape;1881;p39"/>
          <p:cNvSpPr txBox="1"/>
          <p:nvPr/>
        </p:nvSpPr>
        <p:spPr>
          <a:xfrm>
            <a:off x="5372850" y="37781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https://app.testrigor.com/public/9NPZd2RLfAappKDby/test-cases/ad4cb2ca-6373-4d18-95cf-c07a63e67813/executions/rZHuSyKchXrZ5eT3z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40"/>
          <p:cNvSpPr txBox="1"/>
          <p:nvPr>
            <p:ph type="title"/>
          </p:nvPr>
        </p:nvSpPr>
        <p:spPr>
          <a:xfrm>
            <a:off x="1610275" y="1094250"/>
            <a:ext cx="4482900" cy="9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1887" name="Google Shape;1887;p40"/>
          <p:cNvSpPr txBox="1"/>
          <p:nvPr>
            <p:ph idx="1" type="subTitle"/>
          </p:nvPr>
        </p:nvSpPr>
        <p:spPr>
          <a:xfrm>
            <a:off x="1610275" y="2376700"/>
            <a:ext cx="58305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mensagens de erros são claras e objetivas para guiar o usuário e identificar possíveis erros de login.</a:t>
            </a:r>
            <a:endParaRPr/>
          </a:p>
        </p:txBody>
      </p:sp>
      <p:cxnSp>
        <p:nvCxnSpPr>
          <p:cNvPr id="1888" name="Google Shape;1888;p40"/>
          <p:cNvCxnSpPr/>
          <p:nvPr/>
        </p:nvCxnSpPr>
        <p:spPr>
          <a:xfrm>
            <a:off x="1722332" y="2047300"/>
            <a:ext cx="1547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9" name="Google Shape;1889;p40"/>
          <p:cNvSpPr/>
          <p:nvPr/>
        </p:nvSpPr>
        <p:spPr>
          <a:xfrm>
            <a:off x="7975675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41"/>
          <p:cNvSpPr txBox="1"/>
          <p:nvPr>
            <p:ph type="ctrTitle"/>
          </p:nvPr>
        </p:nvSpPr>
        <p:spPr>
          <a:xfrm>
            <a:off x="771150" y="1408675"/>
            <a:ext cx="7601700" cy="30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AA6FF"/>
                </a:solidFill>
              </a:rPr>
              <a:t>Missão: </a:t>
            </a:r>
            <a:r>
              <a:rPr lang="en" sz="1700"/>
              <a:t>Testar a interface do usuário.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AA6FF"/>
                </a:solidFill>
              </a:rPr>
              <a:t>Estratégia de Exploração: </a:t>
            </a:r>
            <a:r>
              <a:rPr lang="en" sz="1700"/>
              <a:t>User Interface Exploration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AA6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AA6FF"/>
                </a:solidFill>
              </a:rPr>
              <a:t>EXPLORE </a:t>
            </a:r>
            <a:r>
              <a:rPr lang="en" sz="1700"/>
              <a:t>stackoverflow.com,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AA6FF"/>
                </a:solidFill>
              </a:rPr>
              <a:t>COM </a:t>
            </a:r>
            <a:r>
              <a:rPr lang="en" sz="1700"/>
              <a:t>testes brutos de funcionalidade no recursos do site alvo,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9AA6FF"/>
                </a:solidFill>
              </a:rPr>
              <a:t>PARA </a:t>
            </a:r>
            <a:r>
              <a:rPr lang="en" sz="1700"/>
              <a:t>verificar a experiência do usuário ao procurar erros e redundâncias na interface do mesmo.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AA6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AA6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9AA6FF"/>
              </a:solidFill>
            </a:endParaRPr>
          </a:p>
        </p:txBody>
      </p:sp>
      <p:sp>
        <p:nvSpPr>
          <p:cNvPr id="1895" name="Google Shape;1895;p41"/>
          <p:cNvSpPr/>
          <p:nvPr/>
        </p:nvSpPr>
        <p:spPr>
          <a:xfrm flipH="1" rot="-5400000">
            <a:off x="8196926" y="189100"/>
            <a:ext cx="1917000" cy="1917000"/>
          </a:xfrm>
          <a:prstGeom prst="blockArc">
            <a:avLst>
              <a:gd fmla="val 10800000" name="adj1"/>
              <a:gd fmla="val 36061" name="adj2"/>
              <a:gd fmla="val 23276" name="adj3"/>
            </a:avLst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41"/>
          <p:cNvSpPr/>
          <p:nvPr/>
        </p:nvSpPr>
        <p:spPr>
          <a:xfrm>
            <a:off x="713225" y="4373825"/>
            <a:ext cx="1547700" cy="15477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41"/>
          <p:cNvSpPr/>
          <p:nvPr/>
        </p:nvSpPr>
        <p:spPr>
          <a:xfrm>
            <a:off x="2071950" y="4023675"/>
            <a:ext cx="455100" cy="455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9AA6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41"/>
          <p:cNvSpPr txBox="1"/>
          <p:nvPr/>
        </p:nvSpPr>
        <p:spPr>
          <a:xfrm>
            <a:off x="799500" y="59820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4.</a:t>
            </a:r>
            <a:endParaRPr/>
          </a:p>
        </p:txBody>
      </p:sp>
      <p:sp>
        <p:nvSpPr>
          <p:cNvPr id="1899" name="Google Shape;1899;p41"/>
          <p:cNvSpPr txBox="1"/>
          <p:nvPr/>
        </p:nvSpPr>
        <p:spPr>
          <a:xfrm>
            <a:off x="5035150" y="37273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https://app.testrigor.com/public/9NPZd2RLfAappKDby/test-cases/28530810-ea34-4698-af64-b12bd3312843/executions/rBvmdbeqyW7WXsu3E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lusions and Recommendations: A Summary of Key Findings for College by Slidesgo">
  <a:themeElements>
    <a:clrScheme name="Simple Light">
      <a:dk1>
        <a:srgbClr val="FFFFFF"/>
      </a:dk1>
      <a:lt1>
        <a:srgbClr val="211F34"/>
      </a:lt1>
      <a:dk2>
        <a:srgbClr val="818FF9"/>
      </a:dk2>
      <a:lt2>
        <a:srgbClr val="FFDE6F"/>
      </a:lt2>
      <a:accent1>
        <a:srgbClr val="5C6ACF"/>
      </a:accent1>
      <a:accent2>
        <a:srgbClr val="F3B0F3"/>
      </a:accent2>
      <a:accent3>
        <a:srgbClr val="2E2D4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