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package/2006/relationships/metadata/core-properties" Target="docProps/core.xml"/>
<Relationship Id="rId3" Type="http://schemas.openxmlformats.org/package/2006/relationships/metadata/extended-properties" Target="docProps/app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autoAdjust="0" sz="88187"/>
  </p:normalViewPr>
  <p:slideViewPr>
    <p:cSldViewPr>
      <p:cViewPr varScale="1">
        <p:scale>
          <a:sx d="100" n="98"/>
          <a:sy d="100" n="98"/>
        </p:scale>
        <p:origin x="90" y="366"/>
      </p:cViewPr>
      <p:guideLst>
        <p:guide orient="horz" pos="2880"/>
        <p:guide pos="216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7" Type="http://schemas.openxmlformats.org/officeDocument/2006/relationships/tableStyles" Target="tableStyles.xml"/>
<Relationship Id="rId6" Type="http://schemas.openxmlformats.org/officeDocument/2006/relationships/theme" Target="theme/them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slideLayouts/slideLayout3.xml" Type="http://schemas.openxmlformats.org/officeDocument/2006/relationships/slideLayout" /><Relationship Id="rId7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Relationship Id="rId8" Type="http://schemas.openxmlformats.org/officeDocument/2006/relationships/slideLayout" Target="../slideLayouts/slideLayout8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b="b" l="l" r="r" t="t"/>
            <a:pathLst>
              <a:path h="6858000" w="12192000">
                <a:moveTo>
                  <a:pt x="12191695" y="0"/>
                </a:moveTo>
                <a:lnTo>
                  <a:pt x="0" y="0"/>
                </a:lnTo>
                <a:lnTo>
                  <a:pt x="0" y="6858000"/>
                </a:lnTo>
                <a:lnTo>
                  <a:pt x="12191695" y="6858000"/>
                </a:lnTo>
                <a:lnTo>
                  <a:pt x="1219169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bIns="0" lIns="0" rIns="0" rtlCol="0" tIns="0" wrap="square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635000"/>
          </a:xfrm>
          <a:prstGeom prst="rect">
            <a:avLst/>
          </a:prstGeom>
        </p:spPr>
        <p:txBody>
          <a:bodyPr bIns="0" lIns="0" rIns="0" tIns="0" wrap="square">
            <a:spAutoFit/>
          </a:bodyPr>
          <a:lstStyle>
            <a:lvl1pPr>
              <a:defRPr b="1" i="0" sz="480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idx="1" type="body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bIns="0" lIns="0" rIns="0" tIns="0" wrap="square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idx="5" sz="quarter" type="ftr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idx="6" sz="half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idx="7" sz="quarter" type="sldNum"/>
          </p:nvPr>
        </p:nvSpPr>
        <p:spPr>
          <a:xfrm>
            <a:off x="280013" y="6403285"/>
            <a:ext cx="233045" cy="177800"/>
          </a:xfrm>
          <a:prstGeom prst="rect">
            <a:avLst/>
          </a:prstGeom>
        </p:spPr>
        <p:txBody>
          <a:bodyPr bIns="0" lIns="0" rIns="0" tIns="0" wrap="square">
            <a:spAutoFit/>
          </a:bodyPr>
          <a:lstStyle>
            <a:lvl1pPr>
              <a:defRPr b="1" i="0" sz="120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AE2875A-D836-F65D-6E65-E8853C034332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32" y="155034"/>
            <a:ext cx="730415" cy="7543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Holder 3"/>
          <p:cNvSpPr>
            <a:spLocks noGrp="1"/>
          </p:cNvSpPr>
          <p:nvPr>
            <p:ph idx="4" type="subTitle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5" name="Holder 5"/>
          <p:cNvSpPr>
            <a:spLocks noGrp="1"/>
          </p:cNvSpPr>
          <p:nvPr>
            <p:ph idx="6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pg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FEF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219</Words>
  <Application>Microsoft Office PowerPoint</Application>
  <PresentationFormat>Širokouhlá</PresentationFormat>
  <Paragraphs>32</Paragraphs>
  <Slides>4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Calibri</vt:lpstr>
      <vt:lpstr>Rubik</vt:lpstr>
      <vt:lpstr>Office Theme</vt:lpstr>
      <vt:lpstr>Prezentácia programu PowerPoint</vt:lpstr>
      <vt:lpstr>THE PROBLEM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Untitled</dc:title>
  <dc:creator>Your Name</dc:creator>
  <cp:keywords/>
  <dcterms:created xsi:type="dcterms:W3CDTF">2022-12-03T14:03:45Z</dcterms:created>
  <dcterms:modified xsi:type="dcterms:W3CDTF">2022-12-03T15:03:46Z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2022-12-03</vt:lpwstr>
  </property>
  <property fmtid="{D5CDD505-2E9C-101B-9397-08002B2CF9AE}" pid="3" name="output">
    <vt:lpwstr/>
  </property>
</Properties>
</file>