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package/2006/relationships/metadata/core-properties" Target="docProps/core.xml"/>
<Relationship Id="rId3" Type="http://schemas.openxmlformats.org/package/2006/relationships/metadata/extended-properties" Target="docProps/app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10" Type="http://schemas.openxmlformats.org/officeDocument/2006/relationships/viewProps" Target="viewProps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"sdddddd"</a:t>
            </a:r>
          </a:p>
          <a:p>
            <a:pPr lvl="0" indent="0" marL="0">
              <a:buNone/>
            </a:pPr>
            <a:r>
              <a:rPr/>
              <a:t>Heading 1</a:t>
            </a:r>
          </a:p>
          <a:p>
            <a:pPr lvl="0"/>
            <a:r>
              <a:rPr/>
              <a:t>LARGE TEXT</a:t>
            </a:r>
          </a:p>
          <a:p>
            <a:pPr lvl="0"/>
            <a:r>
              <a:rPr/>
              <a:t>dfdfdf</a:t>
            </a:r>
          </a:p>
          <a:p>
            <a:pPr lvl="0"/>
            <a:r>
              <a:rPr/>
              <a:t>fdf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2</a:t>
            </a:r>
          </a:p>
        </p:txBody>
      </p:sp>
      <p:graphicFrame>
        <p:nvGraphicFramePr>
          <p:cNvPr id="8315433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 - some - text</a:t>
            </a:r>
          </a:p>
        </p:txBody>
      </p:sp>
      <p:graphicFrame>
        <p:nvGraphicFramePr>
          <p:cNvPr id="72558526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text here - some - text</a:t>
            </a:r>
          </a:p>
        </p:txBody>
      </p:sp>
      <p:graphicFrame>
        <p:nvGraphicFramePr>
          <p:cNvPr id="20378793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0" name="Content Placeholder 2"/>
          <p:cNvGraphicFramePr>
            <a:graphicFrameLocks noGrp="1"/>
          </p:cNvGraphicFramePr>
          <p:nvPr>
            <p:ph sz="half" idx="1"/>
          </p:nvPr>
        </p:nvGraphicFramePr>
        <p:xfrm rot="-0">
          <a:off x="457200" y="1200151"/>
          <a:ext cx="4038600" cy="339447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565745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</a:tr>
              <a:tr h="565745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99550027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Species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Diagrammer</a:t>
            </a:r>
          </a:p>
        </p:txBody>
      </p:sp>
      <p:pic>
        <p:nvPicPr>
          <p:cNvPr descr="fig:  product-pricing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193800"/>
            <a:ext cx="4965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Product pricing</dc:title>
  <dc:creator>Your Name</dc:creator>
  <cp:keywords/>
  <dcterms:created xsi:type="dcterms:W3CDTF">2022-12-05T10:57:31Z</dcterms:created>
  <dcterms:modified xsi:type="dcterms:W3CDTF">2022-12-05T11:57:33Z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2022-12-05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