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71" r:id="rId4"/>
    <p:sldId id="284" r:id="rId5"/>
    <p:sldId id="285" r:id="rId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87" autoAdjust="0"/>
  </p:normalViewPr>
  <p:slideViewPr>
    <p:cSldViewPr>
      <p:cViewPr varScale="1">
        <p:scale>
          <a:sx n="122" d="100"/>
          <a:sy n="122" d="100"/>
        </p:scale>
        <p:origin x="114" y="1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10" d="100"/>
          <a:sy n="110" d="100"/>
        </p:scale>
        <p:origin x="76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>
            <a:extLst>
              <a:ext uri="{FF2B5EF4-FFF2-40B4-BE49-F238E27FC236}">
                <a16:creationId xmlns:a16="http://schemas.microsoft.com/office/drawing/2014/main" id="{578438E6-6D06-0256-874D-6A54444550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3A449558-17A8-8C33-34CA-DDC27E0FC3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CA261-4498-41B5-89EC-6175D542F45A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5AA992D2-AEC9-A944-4972-3884125DA5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FA9352B8-588D-8228-B040-F8A6F511CD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9DD62-14D4-4D2B-BA6C-FD6D9CBCD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37234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218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 err="1"/>
              <a:t>Hi</a:t>
            </a:r>
            <a:r>
              <a:rPr lang="sk-SK" dirty="0"/>
              <a:t>, m</a:t>
            </a:r>
            <a:r>
              <a:rPr lang="en-US" dirty="0"/>
              <a:t>y name is Robert</a:t>
            </a:r>
            <a:r>
              <a:rPr lang="sk-SK" dirty="0"/>
              <a:t>, I </a:t>
            </a:r>
            <a:r>
              <a:rPr lang="sk-SK" dirty="0" err="1"/>
              <a:t>am</a:t>
            </a:r>
            <a:r>
              <a:rPr lang="sk-SK" dirty="0"/>
              <a:t> </a:t>
            </a:r>
            <a:r>
              <a:rPr lang="en-US" dirty="0"/>
              <a:t>from E-vision</a:t>
            </a:r>
            <a:r>
              <a:rPr lang="sk-SK" dirty="0"/>
              <a:t> Systems. </a:t>
            </a:r>
            <a:br>
              <a:rPr lang="sk-SK" dirty="0"/>
            </a:b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regenerates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acid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batteries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them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 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 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non-invasive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capacity-restoration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technology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extend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lifespan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a 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battery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beyond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makers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specifications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money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protecting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environment</a:t>
            </a:r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060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Lead-Acid batteries tend to degrade and lose their capacity </a:t>
            </a:r>
            <a:r>
              <a:rPr lang="sk-SK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often</a:t>
            </a:r>
            <a:r>
              <a:rPr lang="sk-SK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well before reaching their designed lifespan</a:t>
            </a:r>
            <a:r>
              <a:rPr lang="sk-SK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mainly</a:t>
            </a:r>
            <a:r>
              <a:rPr lang="sk-SK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</a:t>
            </a:r>
            <a:r>
              <a:rPr lang="sk-SK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</a:t>
            </a:r>
            <a:r>
              <a:rPr lang="sk-SK" sz="1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sulfation</a:t>
            </a:r>
            <a:r>
              <a:rPr lang="en-US" sz="1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48862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sk-SK" dirty="0" err="1"/>
              <a:t>We</a:t>
            </a:r>
            <a:r>
              <a:rPr lang="sk-SK" dirty="0"/>
              <a:t> are E-</a:t>
            </a:r>
            <a:r>
              <a:rPr lang="sk-SK" dirty="0" err="1"/>
              <a:t>Vision</a:t>
            </a:r>
            <a:r>
              <a:rPr lang="sk-SK" dirty="0"/>
              <a:t> &amp; </a:t>
            </a:r>
            <a:r>
              <a:rPr lang="sk-SK" dirty="0" err="1"/>
              <a:t>we</a:t>
            </a:r>
            <a:r>
              <a:rPr lang="sk-SK" baseline="0" dirty="0"/>
              <a:t> </a:t>
            </a:r>
            <a:r>
              <a:rPr lang="sk-SK" baseline="0" dirty="0" err="1"/>
              <a:t>can</a:t>
            </a:r>
            <a:r>
              <a:rPr lang="sk-SK" baseline="0" dirty="0"/>
              <a:t> </a:t>
            </a:r>
            <a:r>
              <a:rPr lang="sk-SK" baseline="0" dirty="0" err="1"/>
              <a:t>regenerate</a:t>
            </a:r>
            <a:r>
              <a:rPr lang="sk-SK" baseline="0" dirty="0"/>
              <a:t> </a:t>
            </a:r>
            <a:r>
              <a:rPr lang="sk-SK" baseline="0" dirty="0" err="1"/>
              <a:t>batteris</a:t>
            </a:r>
            <a:r>
              <a:rPr lang="sk-SK" baseline="0" dirty="0"/>
              <a:t>.</a:t>
            </a:r>
          </a:p>
          <a:p>
            <a:r>
              <a:rPr lang="sk-SK" baseline="0" dirty="0" err="1"/>
              <a:t>Thank</a:t>
            </a:r>
            <a:r>
              <a:rPr lang="sk-SK" baseline="0" dirty="0"/>
              <a:t> </a:t>
            </a:r>
            <a:r>
              <a:rPr lang="sk-SK" baseline="0" dirty="0" err="1"/>
              <a:t>you</a:t>
            </a:r>
            <a:r>
              <a:rPr lang="sk-SK" baseline="0" dirty="0"/>
              <a:t> </a:t>
            </a:r>
            <a:r>
              <a:rPr lang="sk-SK" baseline="0" dirty="0" err="1"/>
              <a:t>very</a:t>
            </a:r>
            <a:r>
              <a:rPr lang="sk-SK" baseline="0" dirty="0"/>
              <a:t> </a:t>
            </a:r>
            <a:r>
              <a:rPr lang="sk-SK" baseline="0" dirty="0" err="1"/>
              <a:t>much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914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EFEFE"/>
                </a:solidFill>
                <a:latin typeface="Rubik"/>
                <a:cs typeface="Rubik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0013" y="6403285"/>
            <a:ext cx="233045" cy="184666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6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127323"/>
            <a:ext cx="4011084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190821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215444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0013" y="6403285"/>
            <a:ext cx="233045" cy="184666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98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2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92443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215444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0013" y="6403285"/>
            <a:ext cx="233045" cy="184666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94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306" y="537338"/>
            <a:ext cx="11327386" cy="7386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97404" y="1577340"/>
            <a:ext cx="1384995" cy="45262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013" y="6403285"/>
            <a:ext cx="233045" cy="184666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40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05073" y="274639"/>
            <a:ext cx="1477328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1005" y="274639"/>
            <a:ext cx="1384995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013" y="6403285"/>
            <a:ext cx="233045" cy="184666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0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E2261"/>
                </a:solidFill>
                <a:latin typeface="Rubik"/>
                <a:cs typeface="Rubik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EFEFE"/>
                </a:solidFill>
                <a:latin typeface="Rubik"/>
                <a:cs typeface="Rubik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E2261"/>
                </a:solidFill>
                <a:latin typeface="Rubik"/>
                <a:cs typeface="Rubi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EFEFE"/>
                </a:solidFill>
                <a:latin typeface="Rubik"/>
                <a:cs typeface="Rubik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7386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7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013" y="6403285"/>
            <a:ext cx="233045" cy="184666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70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306" y="537338"/>
            <a:ext cx="11327386" cy="7386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77340"/>
            <a:ext cx="10972799" cy="1384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013" y="6403285"/>
            <a:ext cx="233045" cy="184666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59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155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99123"/>
            <a:ext cx="10363200" cy="30777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0013" y="6403285"/>
            <a:ext cx="233045" cy="184666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0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306" y="537338"/>
            <a:ext cx="11327386" cy="7386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166199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166199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0013" y="6403285"/>
            <a:ext cx="233045" cy="184666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306" y="537338"/>
            <a:ext cx="11327386" cy="7386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5544"/>
            <a:ext cx="5386917" cy="3693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446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805544"/>
            <a:ext cx="5389033" cy="3693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1446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0013" y="6403285"/>
            <a:ext cx="233045" cy="184666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4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306" y="537338"/>
            <a:ext cx="11327386" cy="7386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12/3/2022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0013" y="6403285"/>
            <a:ext cx="233045" cy="184666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40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hol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695" y="0"/>
                </a:moveTo>
                <a:lnTo>
                  <a:pt x="0" y="0"/>
                </a:lnTo>
                <a:lnTo>
                  <a:pt x="0" y="6858000"/>
                </a:lnTo>
                <a:lnTo>
                  <a:pt x="12191695" y="6858000"/>
                </a:lnTo>
                <a:lnTo>
                  <a:pt x="12191695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32306" y="537338"/>
            <a:ext cx="1132738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2E2261"/>
                </a:solidFill>
                <a:latin typeface="Rubik"/>
                <a:cs typeface="Rubik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799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80013" y="6403285"/>
            <a:ext cx="23304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EFEFE"/>
                </a:solidFill>
                <a:latin typeface="Rubik"/>
                <a:cs typeface="Rubik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8AE2875A-D836-F65D-6E65-E8853C034332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532" y="155034"/>
            <a:ext cx="730415" cy="7543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www.e-vision.biz/" TargetMode="External"/><Relationship Id="rId4" Type="http://schemas.openxmlformats.org/officeDocument/2006/relationships/hyperlink" Target="mailto:robert@e-vision.biz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24425" y="2510358"/>
            <a:ext cx="4171315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200" b="1" spc="-45" dirty="0">
                <a:solidFill>
                  <a:srgbClr val="1BB99B"/>
                </a:solidFill>
                <a:latin typeface="Rubik"/>
                <a:cs typeface="Rubik"/>
              </a:rPr>
              <a:t>E</a:t>
            </a:r>
            <a:r>
              <a:rPr sz="7200" b="1" spc="-254" dirty="0">
                <a:solidFill>
                  <a:srgbClr val="1BB99B"/>
                </a:solidFill>
                <a:latin typeface="Rubik"/>
                <a:cs typeface="Rubik"/>
              </a:rPr>
              <a:t>-</a:t>
            </a:r>
            <a:r>
              <a:rPr sz="7200" b="1" dirty="0">
                <a:solidFill>
                  <a:srgbClr val="1BB99B"/>
                </a:solidFill>
                <a:latin typeface="Rubik"/>
                <a:cs typeface="Rubik"/>
              </a:rPr>
              <a:t>VISION</a:t>
            </a:r>
            <a:endParaRPr sz="7200">
              <a:latin typeface="Rubik"/>
              <a:cs typeface="Rubi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0" y="3391093"/>
            <a:ext cx="7160515" cy="10387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sk-SK" sz="3600" b="1" dirty="0">
                <a:solidFill>
                  <a:srgbClr val="2E2261"/>
                </a:solidFill>
                <a:latin typeface="Rubik"/>
                <a:cs typeface="Rubik"/>
              </a:rPr>
              <a:t>A </a:t>
            </a:r>
            <a:r>
              <a:rPr sz="3600" b="1" dirty="0">
                <a:solidFill>
                  <a:srgbClr val="2E2261"/>
                </a:solidFill>
                <a:latin typeface="Rubik"/>
                <a:cs typeface="Rubik"/>
              </a:rPr>
              <a:t>S</a:t>
            </a:r>
            <a:r>
              <a:rPr sz="3600" b="1" spc="-25" dirty="0">
                <a:solidFill>
                  <a:srgbClr val="2E2261"/>
                </a:solidFill>
                <a:latin typeface="Rubik"/>
                <a:cs typeface="Rubik"/>
              </a:rPr>
              <a:t>E</a:t>
            </a:r>
            <a:r>
              <a:rPr sz="3600" b="1" dirty="0">
                <a:solidFill>
                  <a:srgbClr val="2E2261"/>
                </a:solidFill>
                <a:latin typeface="Rubik"/>
                <a:cs typeface="Rubik"/>
              </a:rPr>
              <a:t>COND LIFE </a:t>
            </a:r>
            <a:r>
              <a:rPr sz="3600" b="1" spc="-20" dirty="0">
                <a:solidFill>
                  <a:srgbClr val="2E2261"/>
                </a:solidFill>
                <a:latin typeface="Rubik"/>
                <a:cs typeface="Rubik"/>
              </a:rPr>
              <a:t>F</a:t>
            </a:r>
            <a:r>
              <a:rPr sz="3600" b="1" dirty="0">
                <a:solidFill>
                  <a:srgbClr val="2E2261"/>
                </a:solidFill>
                <a:latin typeface="Rubik"/>
                <a:cs typeface="Rubik"/>
              </a:rPr>
              <a:t>OR </a:t>
            </a:r>
            <a:r>
              <a:rPr sz="3600" b="1" spc="-40" dirty="0">
                <a:solidFill>
                  <a:srgbClr val="2E2261"/>
                </a:solidFill>
                <a:latin typeface="Rubik"/>
                <a:cs typeface="Rubik"/>
              </a:rPr>
              <a:t>B</a:t>
            </a:r>
            <a:r>
              <a:rPr sz="3600" b="1" spc="-260" dirty="0">
                <a:solidFill>
                  <a:srgbClr val="2E2261"/>
                </a:solidFill>
                <a:latin typeface="Rubik"/>
                <a:cs typeface="Rubik"/>
              </a:rPr>
              <a:t>A</a:t>
            </a:r>
            <a:r>
              <a:rPr sz="3600" b="1" dirty="0">
                <a:solidFill>
                  <a:srgbClr val="2E2261"/>
                </a:solidFill>
                <a:latin typeface="Rubik"/>
                <a:cs typeface="Rubik"/>
              </a:rPr>
              <a:t>TTERIES</a:t>
            </a:r>
            <a:endParaRPr sz="3600" dirty="0">
              <a:latin typeface="Rubik"/>
              <a:cs typeface="Rubik"/>
            </a:endParaRPr>
          </a:p>
          <a:p>
            <a:pPr marL="1561465">
              <a:lnSpc>
                <a:spcPct val="100000"/>
              </a:lnSpc>
              <a:spcBef>
                <a:spcPts val="850"/>
              </a:spcBef>
            </a:pPr>
            <a:r>
              <a:rPr sz="2400" dirty="0">
                <a:solidFill>
                  <a:srgbClr val="373435"/>
                </a:solidFill>
                <a:latin typeface="Rubik"/>
                <a:cs typeface="Rubik"/>
              </a:rPr>
              <a:t>A</a:t>
            </a:r>
            <a:r>
              <a:rPr sz="2400" spc="-65" dirty="0">
                <a:solidFill>
                  <a:srgbClr val="373435"/>
                </a:solidFill>
                <a:latin typeface="Rubik"/>
                <a:cs typeface="Rubik"/>
              </a:rPr>
              <a:t> </a:t>
            </a:r>
            <a:r>
              <a:rPr lang="sk-SK" sz="2400" spc="-65" dirty="0">
                <a:solidFill>
                  <a:srgbClr val="373435"/>
                </a:solidFill>
                <a:latin typeface="Rubik"/>
                <a:cs typeface="Rubik"/>
              </a:rPr>
              <a:t>S</a:t>
            </a:r>
            <a:r>
              <a:rPr sz="2400" dirty="0" err="1">
                <a:solidFill>
                  <a:srgbClr val="373435"/>
                </a:solidFill>
                <a:latin typeface="Rubik"/>
                <a:cs typeface="Rubik"/>
              </a:rPr>
              <a:t>ustainable</a:t>
            </a:r>
            <a:r>
              <a:rPr sz="2400" dirty="0">
                <a:solidFill>
                  <a:srgbClr val="373435"/>
                </a:solidFill>
                <a:latin typeface="Rubik"/>
                <a:cs typeface="Rubik"/>
              </a:rPr>
              <a:t> Solution</a:t>
            </a:r>
            <a:r>
              <a:rPr sz="2400" spc="-50" dirty="0">
                <a:solidFill>
                  <a:srgbClr val="373435"/>
                </a:solidFill>
                <a:latin typeface="Rubik"/>
                <a:cs typeface="Rubik"/>
              </a:rPr>
              <a:t> </a:t>
            </a:r>
            <a:r>
              <a:rPr sz="2400" spc="-25" dirty="0">
                <a:solidFill>
                  <a:srgbClr val="373435"/>
                </a:solidFill>
                <a:latin typeface="Rubik"/>
                <a:cs typeface="Rubik"/>
              </a:rPr>
              <a:t>f</a:t>
            </a:r>
            <a:r>
              <a:rPr sz="2400" dirty="0">
                <a:solidFill>
                  <a:srgbClr val="373435"/>
                </a:solidFill>
                <a:latin typeface="Rubik"/>
                <a:cs typeface="Rubik"/>
              </a:rPr>
              <a:t>or</a:t>
            </a:r>
            <a:r>
              <a:rPr sz="2400" spc="-60" dirty="0">
                <a:solidFill>
                  <a:srgbClr val="373435"/>
                </a:solidFill>
                <a:latin typeface="Rubik"/>
                <a:cs typeface="Rubik"/>
              </a:rPr>
              <a:t> </a:t>
            </a:r>
            <a:r>
              <a:rPr sz="2400" dirty="0">
                <a:solidFill>
                  <a:srgbClr val="373435"/>
                </a:solidFill>
                <a:latin typeface="Rubik"/>
                <a:cs typeface="Rubik"/>
              </a:rPr>
              <a:t>B</a:t>
            </a:r>
            <a:r>
              <a:rPr sz="2400" spc="-15" dirty="0">
                <a:solidFill>
                  <a:srgbClr val="373435"/>
                </a:solidFill>
                <a:latin typeface="Rubik"/>
                <a:cs typeface="Rubik"/>
              </a:rPr>
              <a:t>a</a:t>
            </a:r>
            <a:r>
              <a:rPr sz="2400" dirty="0">
                <a:solidFill>
                  <a:srgbClr val="373435"/>
                </a:solidFill>
                <a:latin typeface="Rubik"/>
                <a:cs typeface="Rubik"/>
              </a:rPr>
              <a:t>tteries</a:t>
            </a:r>
            <a:endParaRPr sz="2400" dirty="0">
              <a:latin typeface="Rubik"/>
              <a:cs typeface="Rubi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261215"/>
            <a:ext cx="12192000" cy="2597150"/>
          </a:xfrm>
          <a:custGeom>
            <a:avLst/>
            <a:gdLst/>
            <a:ahLst/>
            <a:cxnLst/>
            <a:rect l="l" t="t" r="r" b="b"/>
            <a:pathLst>
              <a:path w="12192000" h="2597150">
                <a:moveTo>
                  <a:pt x="0" y="0"/>
                </a:moveTo>
                <a:lnTo>
                  <a:pt x="0" y="2596784"/>
                </a:lnTo>
                <a:lnTo>
                  <a:pt x="12191695" y="2596784"/>
                </a:lnTo>
                <a:lnTo>
                  <a:pt x="12191695" y="1682812"/>
                </a:lnTo>
                <a:lnTo>
                  <a:pt x="5561435" y="1682812"/>
                </a:lnTo>
                <a:lnTo>
                  <a:pt x="5234070" y="1677908"/>
                </a:lnTo>
                <a:lnTo>
                  <a:pt x="4916729" y="1663343"/>
                </a:lnTo>
                <a:lnTo>
                  <a:pt x="4608607" y="1639337"/>
                </a:lnTo>
                <a:lnTo>
                  <a:pt x="4308897" y="1606109"/>
                </a:lnTo>
                <a:lnTo>
                  <a:pt x="4016793" y="1563881"/>
                </a:lnTo>
                <a:lnTo>
                  <a:pt x="3731490" y="1512872"/>
                </a:lnTo>
                <a:lnTo>
                  <a:pt x="3452182" y="1453302"/>
                </a:lnTo>
                <a:lnTo>
                  <a:pt x="3178062" y="1385392"/>
                </a:lnTo>
                <a:lnTo>
                  <a:pt x="2908325" y="1309361"/>
                </a:lnTo>
                <a:lnTo>
                  <a:pt x="2642165" y="1225429"/>
                </a:lnTo>
                <a:lnTo>
                  <a:pt x="2378776" y="1133817"/>
                </a:lnTo>
                <a:lnTo>
                  <a:pt x="2117353" y="1034745"/>
                </a:lnTo>
                <a:lnTo>
                  <a:pt x="1857088" y="928432"/>
                </a:lnTo>
                <a:lnTo>
                  <a:pt x="1597177" y="815099"/>
                </a:lnTo>
                <a:lnTo>
                  <a:pt x="1336813" y="694966"/>
                </a:lnTo>
                <a:lnTo>
                  <a:pt x="1075191" y="568252"/>
                </a:lnTo>
                <a:lnTo>
                  <a:pt x="811504" y="435179"/>
                </a:lnTo>
                <a:lnTo>
                  <a:pt x="544948" y="295966"/>
                </a:lnTo>
                <a:lnTo>
                  <a:pt x="274715" y="150832"/>
                </a:lnTo>
                <a:lnTo>
                  <a:pt x="0" y="0"/>
                </a:lnTo>
                <a:close/>
              </a:path>
            </a:pathLst>
          </a:custGeom>
          <a:solidFill>
            <a:srgbClr val="1B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109194"/>
            <a:ext cx="12192000" cy="1779905"/>
          </a:xfrm>
          <a:custGeom>
            <a:avLst/>
            <a:gdLst/>
            <a:ahLst/>
            <a:cxnLst/>
            <a:rect l="l" t="t" r="r" b="b"/>
            <a:pathLst>
              <a:path w="12192000" h="1779904">
                <a:moveTo>
                  <a:pt x="0" y="0"/>
                </a:moveTo>
                <a:lnTo>
                  <a:pt x="0" y="76071"/>
                </a:lnTo>
                <a:lnTo>
                  <a:pt x="345993" y="266329"/>
                </a:lnTo>
                <a:lnTo>
                  <a:pt x="616208" y="411271"/>
                </a:lnTo>
                <a:lnTo>
                  <a:pt x="882402" y="550028"/>
                </a:lnTo>
                <a:lnTo>
                  <a:pt x="1145368" y="682411"/>
                </a:lnTo>
                <a:lnTo>
                  <a:pt x="1405901" y="808233"/>
                </a:lnTo>
                <a:lnTo>
                  <a:pt x="1664793" y="927303"/>
                </a:lnTo>
                <a:lnTo>
                  <a:pt x="1922839" y="1039435"/>
                </a:lnTo>
                <a:lnTo>
                  <a:pt x="2180831" y="1144439"/>
                </a:lnTo>
                <a:lnTo>
                  <a:pt x="2439563" y="1242126"/>
                </a:lnTo>
                <a:lnTo>
                  <a:pt x="2699830" y="1332308"/>
                </a:lnTo>
                <a:lnTo>
                  <a:pt x="2962423" y="1414796"/>
                </a:lnTo>
                <a:lnTo>
                  <a:pt x="3228138" y="1489402"/>
                </a:lnTo>
                <a:lnTo>
                  <a:pt x="3497767" y="1555937"/>
                </a:lnTo>
                <a:lnTo>
                  <a:pt x="3772104" y="1614213"/>
                </a:lnTo>
                <a:lnTo>
                  <a:pt x="4051943" y="1664041"/>
                </a:lnTo>
                <a:lnTo>
                  <a:pt x="4338077" y="1705232"/>
                </a:lnTo>
                <a:lnTo>
                  <a:pt x="4631300" y="1737598"/>
                </a:lnTo>
                <a:lnTo>
                  <a:pt x="4932404" y="1760950"/>
                </a:lnTo>
                <a:lnTo>
                  <a:pt x="5242185" y="1775099"/>
                </a:lnTo>
                <a:lnTo>
                  <a:pt x="5561435" y="1779858"/>
                </a:lnTo>
                <a:lnTo>
                  <a:pt x="12191695" y="1779858"/>
                </a:lnTo>
                <a:lnTo>
                  <a:pt x="12191695" y="1682795"/>
                </a:lnTo>
                <a:lnTo>
                  <a:pt x="5561435" y="1682795"/>
                </a:lnTo>
                <a:lnTo>
                  <a:pt x="5234070" y="1677891"/>
                </a:lnTo>
                <a:lnTo>
                  <a:pt x="4916729" y="1663327"/>
                </a:lnTo>
                <a:lnTo>
                  <a:pt x="4608607" y="1639321"/>
                </a:lnTo>
                <a:lnTo>
                  <a:pt x="4308897" y="1606095"/>
                </a:lnTo>
                <a:lnTo>
                  <a:pt x="4016793" y="1563867"/>
                </a:lnTo>
                <a:lnTo>
                  <a:pt x="3731490" y="1512859"/>
                </a:lnTo>
                <a:lnTo>
                  <a:pt x="3452182" y="1453291"/>
                </a:lnTo>
                <a:lnTo>
                  <a:pt x="3178062" y="1385381"/>
                </a:lnTo>
                <a:lnTo>
                  <a:pt x="2908325" y="1309351"/>
                </a:lnTo>
                <a:lnTo>
                  <a:pt x="2642165" y="1225421"/>
                </a:lnTo>
                <a:lnTo>
                  <a:pt x="2378776" y="1133810"/>
                </a:lnTo>
                <a:lnTo>
                  <a:pt x="2117353" y="1034739"/>
                </a:lnTo>
                <a:lnTo>
                  <a:pt x="1857088" y="928427"/>
                </a:lnTo>
                <a:lnTo>
                  <a:pt x="1597177" y="815095"/>
                </a:lnTo>
                <a:lnTo>
                  <a:pt x="1336813" y="694963"/>
                </a:lnTo>
                <a:lnTo>
                  <a:pt x="1075191" y="568251"/>
                </a:lnTo>
                <a:lnTo>
                  <a:pt x="811504" y="435178"/>
                </a:lnTo>
                <a:lnTo>
                  <a:pt x="544948" y="295965"/>
                </a:lnTo>
                <a:lnTo>
                  <a:pt x="274715" y="150832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86970" y="6144811"/>
            <a:ext cx="1276350" cy="206375"/>
          </a:xfrm>
          <a:custGeom>
            <a:avLst/>
            <a:gdLst/>
            <a:ahLst/>
            <a:cxnLst/>
            <a:rect l="l" t="t" r="r" b="b"/>
            <a:pathLst>
              <a:path w="1276350" h="206375">
                <a:moveTo>
                  <a:pt x="137727" y="3341"/>
                </a:moveTo>
                <a:lnTo>
                  <a:pt x="19018" y="3341"/>
                </a:lnTo>
                <a:lnTo>
                  <a:pt x="14330" y="4175"/>
                </a:lnTo>
                <a:lnTo>
                  <a:pt x="7001" y="7513"/>
                </a:lnTo>
                <a:lnTo>
                  <a:pt x="4311" y="10205"/>
                </a:lnTo>
                <a:lnTo>
                  <a:pt x="877" y="17536"/>
                </a:lnTo>
                <a:lnTo>
                  <a:pt x="0" y="22265"/>
                </a:lnTo>
                <a:lnTo>
                  <a:pt x="0" y="186576"/>
                </a:lnTo>
                <a:lnTo>
                  <a:pt x="1946" y="192887"/>
                </a:lnTo>
                <a:lnTo>
                  <a:pt x="9646" y="200681"/>
                </a:lnTo>
                <a:lnTo>
                  <a:pt x="15955" y="202629"/>
                </a:lnTo>
                <a:lnTo>
                  <a:pt x="140745" y="202629"/>
                </a:lnTo>
                <a:lnTo>
                  <a:pt x="145521" y="201146"/>
                </a:lnTo>
                <a:lnTo>
                  <a:pt x="148722" y="198222"/>
                </a:lnTo>
                <a:lnTo>
                  <a:pt x="151969" y="195300"/>
                </a:lnTo>
                <a:lnTo>
                  <a:pt x="153593" y="191447"/>
                </a:lnTo>
                <a:lnTo>
                  <a:pt x="153593" y="181893"/>
                </a:lnTo>
                <a:lnTo>
                  <a:pt x="151969" y="177951"/>
                </a:lnTo>
                <a:lnTo>
                  <a:pt x="148722" y="175028"/>
                </a:lnTo>
                <a:lnTo>
                  <a:pt x="145521" y="172105"/>
                </a:lnTo>
                <a:lnTo>
                  <a:pt x="140745" y="170621"/>
                </a:lnTo>
                <a:lnTo>
                  <a:pt x="40355" y="170621"/>
                </a:lnTo>
                <a:lnTo>
                  <a:pt x="40355" y="113838"/>
                </a:lnTo>
                <a:lnTo>
                  <a:pt x="130351" y="113838"/>
                </a:lnTo>
                <a:lnTo>
                  <a:pt x="134945" y="112402"/>
                </a:lnTo>
                <a:lnTo>
                  <a:pt x="137962" y="109573"/>
                </a:lnTo>
                <a:lnTo>
                  <a:pt x="140928" y="106743"/>
                </a:lnTo>
                <a:lnTo>
                  <a:pt x="142415" y="103032"/>
                </a:lnTo>
                <a:lnTo>
                  <a:pt x="142415" y="94032"/>
                </a:lnTo>
                <a:lnTo>
                  <a:pt x="140928" y="90366"/>
                </a:lnTo>
                <a:lnTo>
                  <a:pt x="137868" y="87631"/>
                </a:lnTo>
                <a:lnTo>
                  <a:pt x="134852" y="84891"/>
                </a:lnTo>
                <a:lnTo>
                  <a:pt x="130261" y="83502"/>
                </a:lnTo>
                <a:lnTo>
                  <a:pt x="40355" y="83502"/>
                </a:lnTo>
                <a:lnTo>
                  <a:pt x="40355" y="34513"/>
                </a:lnTo>
                <a:lnTo>
                  <a:pt x="137727" y="34513"/>
                </a:lnTo>
                <a:lnTo>
                  <a:pt x="142505" y="33077"/>
                </a:lnTo>
                <a:lnTo>
                  <a:pt x="145615" y="30247"/>
                </a:lnTo>
                <a:lnTo>
                  <a:pt x="148722" y="27371"/>
                </a:lnTo>
                <a:lnTo>
                  <a:pt x="150299" y="23566"/>
                </a:lnTo>
                <a:lnTo>
                  <a:pt x="150299" y="14241"/>
                </a:lnTo>
                <a:lnTo>
                  <a:pt x="148722" y="10483"/>
                </a:lnTo>
                <a:lnTo>
                  <a:pt x="145512" y="7513"/>
                </a:lnTo>
                <a:lnTo>
                  <a:pt x="142505" y="4777"/>
                </a:lnTo>
                <a:lnTo>
                  <a:pt x="137727" y="3341"/>
                </a:lnTo>
                <a:close/>
              </a:path>
              <a:path w="1276350" h="206375">
                <a:moveTo>
                  <a:pt x="247039" y="113838"/>
                </a:moveTo>
                <a:lnTo>
                  <a:pt x="190630" y="113838"/>
                </a:lnTo>
                <a:lnTo>
                  <a:pt x="185619" y="115369"/>
                </a:lnTo>
                <a:lnTo>
                  <a:pt x="182325" y="118385"/>
                </a:lnTo>
                <a:lnTo>
                  <a:pt x="179034" y="121450"/>
                </a:lnTo>
                <a:lnTo>
                  <a:pt x="177364" y="125437"/>
                </a:lnTo>
                <a:lnTo>
                  <a:pt x="177364" y="135133"/>
                </a:lnTo>
                <a:lnTo>
                  <a:pt x="179077" y="139075"/>
                </a:lnTo>
                <a:lnTo>
                  <a:pt x="182465" y="142138"/>
                </a:lnTo>
                <a:lnTo>
                  <a:pt x="185853" y="145152"/>
                </a:lnTo>
                <a:lnTo>
                  <a:pt x="190817" y="146682"/>
                </a:lnTo>
                <a:lnTo>
                  <a:pt x="247131" y="146682"/>
                </a:lnTo>
                <a:lnTo>
                  <a:pt x="252143" y="145152"/>
                </a:lnTo>
                <a:lnTo>
                  <a:pt x="258685" y="139075"/>
                </a:lnTo>
                <a:lnTo>
                  <a:pt x="260308" y="135133"/>
                </a:lnTo>
                <a:lnTo>
                  <a:pt x="260308" y="125437"/>
                </a:lnTo>
                <a:lnTo>
                  <a:pt x="258638" y="121450"/>
                </a:lnTo>
                <a:lnTo>
                  <a:pt x="255343" y="118385"/>
                </a:lnTo>
                <a:lnTo>
                  <a:pt x="252049" y="115369"/>
                </a:lnTo>
                <a:lnTo>
                  <a:pt x="247039" y="113838"/>
                </a:lnTo>
                <a:close/>
              </a:path>
              <a:path w="1276350" h="206375">
                <a:moveTo>
                  <a:pt x="308241" y="0"/>
                </a:moveTo>
                <a:lnTo>
                  <a:pt x="295765" y="0"/>
                </a:lnTo>
                <a:lnTo>
                  <a:pt x="291081" y="1901"/>
                </a:lnTo>
                <a:lnTo>
                  <a:pt x="283658" y="9511"/>
                </a:lnTo>
                <a:lnTo>
                  <a:pt x="281880" y="13547"/>
                </a:lnTo>
                <a:lnTo>
                  <a:pt x="281800" y="20130"/>
                </a:lnTo>
                <a:lnTo>
                  <a:pt x="282080" y="22359"/>
                </a:lnTo>
                <a:lnTo>
                  <a:pt x="283287" y="27600"/>
                </a:lnTo>
                <a:lnTo>
                  <a:pt x="283982" y="30059"/>
                </a:lnTo>
                <a:lnTo>
                  <a:pt x="284863" y="32331"/>
                </a:lnTo>
                <a:lnTo>
                  <a:pt x="287369" y="39246"/>
                </a:lnTo>
                <a:lnTo>
                  <a:pt x="334778" y="168347"/>
                </a:lnTo>
                <a:lnTo>
                  <a:pt x="336495" y="173311"/>
                </a:lnTo>
                <a:lnTo>
                  <a:pt x="338212" y="178041"/>
                </a:lnTo>
                <a:lnTo>
                  <a:pt x="363401" y="205969"/>
                </a:lnTo>
                <a:lnTo>
                  <a:pt x="374302" y="205969"/>
                </a:lnTo>
                <a:lnTo>
                  <a:pt x="401068" y="173311"/>
                </a:lnTo>
                <a:lnTo>
                  <a:pt x="402832" y="168347"/>
                </a:lnTo>
                <a:lnTo>
                  <a:pt x="405906" y="160045"/>
                </a:lnTo>
                <a:lnTo>
                  <a:pt x="369802" y="160045"/>
                </a:lnTo>
                <a:lnTo>
                  <a:pt x="324712" y="26488"/>
                </a:lnTo>
                <a:lnTo>
                  <a:pt x="321741" y="17258"/>
                </a:lnTo>
                <a:lnTo>
                  <a:pt x="318822" y="10529"/>
                </a:lnTo>
                <a:lnTo>
                  <a:pt x="315946" y="6306"/>
                </a:lnTo>
                <a:lnTo>
                  <a:pt x="313117" y="2087"/>
                </a:lnTo>
                <a:lnTo>
                  <a:pt x="308241" y="0"/>
                </a:lnTo>
                <a:close/>
              </a:path>
              <a:path w="1276350" h="206375">
                <a:moveTo>
                  <a:pt x="440733" y="0"/>
                </a:moveTo>
                <a:lnTo>
                  <a:pt x="432615" y="0"/>
                </a:lnTo>
                <a:lnTo>
                  <a:pt x="428903" y="1112"/>
                </a:lnTo>
                <a:lnTo>
                  <a:pt x="414611" y="26812"/>
                </a:lnTo>
                <a:lnTo>
                  <a:pt x="369802" y="160045"/>
                </a:lnTo>
                <a:lnTo>
                  <a:pt x="405906" y="160045"/>
                </a:lnTo>
                <a:lnTo>
                  <a:pt x="451032" y="38177"/>
                </a:lnTo>
                <a:lnTo>
                  <a:pt x="451821" y="35812"/>
                </a:lnTo>
                <a:lnTo>
                  <a:pt x="453491" y="31313"/>
                </a:lnTo>
                <a:lnTo>
                  <a:pt x="454280" y="29084"/>
                </a:lnTo>
                <a:lnTo>
                  <a:pt x="454974" y="26812"/>
                </a:lnTo>
                <a:lnTo>
                  <a:pt x="455485" y="24541"/>
                </a:lnTo>
                <a:lnTo>
                  <a:pt x="456040" y="22218"/>
                </a:lnTo>
                <a:lnTo>
                  <a:pt x="456309" y="20130"/>
                </a:lnTo>
                <a:lnTo>
                  <a:pt x="456321" y="15170"/>
                </a:lnTo>
                <a:lnTo>
                  <a:pt x="455485" y="12293"/>
                </a:lnTo>
                <a:lnTo>
                  <a:pt x="452145" y="6587"/>
                </a:lnTo>
                <a:lnTo>
                  <a:pt x="449826" y="4312"/>
                </a:lnTo>
                <a:lnTo>
                  <a:pt x="443933" y="882"/>
                </a:lnTo>
                <a:lnTo>
                  <a:pt x="440733" y="0"/>
                </a:lnTo>
                <a:close/>
              </a:path>
              <a:path w="1276350" h="206375">
                <a:moveTo>
                  <a:pt x="522766" y="0"/>
                </a:moveTo>
                <a:lnTo>
                  <a:pt x="510843" y="0"/>
                </a:lnTo>
                <a:lnTo>
                  <a:pt x="506018" y="2040"/>
                </a:lnTo>
                <a:lnTo>
                  <a:pt x="498595" y="10205"/>
                </a:lnTo>
                <a:lnTo>
                  <a:pt x="496770" y="16188"/>
                </a:lnTo>
                <a:lnTo>
                  <a:pt x="496770" y="189640"/>
                </a:lnTo>
                <a:lnTo>
                  <a:pt x="498642" y="195671"/>
                </a:lnTo>
                <a:lnTo>
                  <a:pt x="506155" y="203928"/>
                </a:lnTo>
                <a:lnTo>
                  <a:pt x="510936" y="205969"/>
                </a:lnTo>
                <a:lnTo>
                  <a:pt x="522766" y="205969"/>
                </a:lnTo>
                <a:lnTo>
                  <a:pt x="527683" y="203928"/>
                </a:lnTo>
                <a:lnTo>
                  <a:pt x="535197" y="195764"/>
                </a:lnTo>
                <a:lnTo>
                  <a:pt x="537098" y="189640"/>
                </a:lnTo>
                <a:lnTo>
                  <a:pt x="537098" y="16188"/>
                </a:lnTo>
                <a:lnTo>
                  <a:pt x="535197" y="10066"/>
                </a:lnTo>
                <a:lnTo>
                  <a:pt x="527683" y="1993"/>
                </a:lnTo>
                <a:lnTo>
                  <a:pt x="522766" y="0"/>
                </a:lnTo>
                <a:close/>
              </a:path>
              <a:path w="1276350" h="206375">
                <a:moveTo>
                  <a:pt x="606052" y="129703"/>
                </a:moveTo>
                <a:lnTo>
                  <a:pt x="596540" y="129703"/>
                </a:lnTo>
                <a:lnTo>
                  <a:pt x="592227" y="131422"/>
                </a:lnTo>
                <a:lnTo>
                  <a:pt x="588840" y="134899"/>
                </a:lnTo>
                <a:lnTo>
                  <a:pt x="585453" y="138427"/>
                </a:lnTo>
                <a:lnTo>
                  <a:pt x="583738" y="142603"/>
                </a:lnTo>
                <a:lnTo>
                  <a:pt x="584753" y="155705"/>
                </a:lnTo>
                <a:lnTo>
                  <a:pt x="607222" y="189611"/>
                </a:lnTo>
                <a:lnTo>
                  <a:pt x="655535" y="205292"/>
                </a:lnTo>
                <a:lnTo>
                  <a:pt x="672656" y="205620"/>
                </a:lnTo>
                <a:lnTo>
                  <a:pt x="684932" y="203982"/>
                </a:lnTo>
                <a:lnTo>
                  <a:pt x="727930" y="180636"/>
                </a:lnTo>
                <a:lnTo>
                  <a:pt x="730828" y="176465"/>
                </a:lnTo>
                <a:lnTo>
                  <a:pt x="653136" y="176465"/>
                </a:lnTo>
                <a:lnTo>
                  <a:pt x="646131" y="175075"/>
                </a:lnTo>
                <a:lnTo>
                  <a:pt x="620106" y="145893"/>
                </a:lnTo>
                <a:lnTo>
                  <a:pt x="618018" y="140515"/>
                </a:lnTo>
                <a:lnTo>
                  <a:pt x="615513" y="136479"/>
                </a:lnTo>
                <a:lnTo>
                  <a:pt x="612546" y="133786"/>
                </a:lnTo>
                <a:lnTo>
                  <a:pt x="609622" y="131051"/>
                </a:lnTo>
                <a:lnTo>
                  <a:pt x="606052" y="129703"/>
                </a:lnTo>
                <a:close/>
              </a:path>
              <a:path w="1276350" h="206375">
                <a:moveTo>
                  <a:pt x="652588" y="363"/>
                </a:moveTo>
                <a:lnTo>
                  <a:pt x="614809" y="10499"/>
                </a:lnTo>
                <a:lnTo>
                  <a:pt x="588675" y="48149"/>
                </a:lnTo>
                <a:lnTo>
                  <a:pt x="588177" y="64470"/>
                </a:lnTo>
                <a:lnTo>
                  <a:pt x="591647" y="76187"/>
                </a:lnTo>
                <a:lnTo>
                  <a:pt x="619782" y="103347"/>
                </a:lnTo>
                <a:lnTo>
                  <a:pt x="669866" y="118453"/>
                </a:lnTo>
                <a:lnTo>
                  <a:pt x="680507" y="121679"/>
                </a:lnTo>
                <a:lnTo>
                  <a:pt x="686908" y="123861"/>
                </a:lnTo>
                <a:lnTo>
                  <a:pt x="692150" y="127015"/>
                </a:lnTo>
                <a:lnTo>
                  <a:pt x="696186" y="131144"/>
                </a:lnTo>
                <a:lnTo>
                  <a:pt x="700220" y="135227"/>
                </a:lnTo>
                <a:lnTo>
                  <a:pt x="702116" y="140337"/>
                </a:lnTo>
                <a:lnTo>
                  <a:pt x="702131" y="149355"/>
                </a:lnTo>
                <a:lnTo>
                  <a:pt x="698294" y="160004"/>
                </a:lnTo>
                <a:lnTo>
                  <a:pt x="687185" y="170599"/>
                </a:lnTo>
                <a:lnTo>
                  <a:pt x="675691" y="174998"/>
                </a:lnTo>
                <a:lnTo>
                  <a:pt x="661859" y="176465"/>
                </a:lnTo>
                <a:lnTo>
                  <a:pt x="730828" y="176465"/>
                </a:lnTo>
                <a:lnTo>
                  <a:pt x="736734" y="167963"/>
                </a:lnTo>
                <a:lnTo>
                  <a:pt x="740698" y="155934"/>
                </a:lnTo>
                <a:lnTo>
                  <a:pt x="742020" y="142880"/>
                </a:lnTo>
                <a:lnTo>
                  <a:pt x="741980" y="140337"/>
                </a:lnTo>
                <a:lnTo>
                  <a:pt x="717624" y="97526"/>
                </a:lnTo>
                <a:lnTo>
                  <a:pt x="680912" y="83220"/>
                </a:lnTo>
                <a:lnTo>
                  <a:pt x="658982" y="77655"/>
                </a:lnTo>
                <a:lnTo>
                  <a:pt x="652532" y="75938"/>
                </a:lnTo>
                <a:lnTo>
                  <a:pt x="624841" y="56037"/>
                </a:lnTo>
                <a:lnTo>
                  <a:pt x="624841" y="45600"/>
                </a:lnTo>
                <a:lnTo>
                  <a:pt x="628041" y="40125"/>
                </a:lnTo>
                <a:lnTo>
                  <a:pt x="634964" y="35167"/>
                </a:lnTo>
                <a:lnTo>
                  <a:pt x="645866" y="30288"/>
                </a:lnTo>
                <a:lnTo>
                  <a:pt x="659631" y="28670"/>
                </a:lnTo>
                <a:lnTo>
                  <a:pt x="727377" y="28670"/>
                </a:lnTo>
                <a:lnTo>
                  <a:pt x="726526" y="26953"/>
                </a:lnTo>
                <a:lnTo>
                  <a:pt x="691694" y="3772"/>
                </a:lnTo>
                <a:lnTo>
                  <a:pt x="669753" y="544"/>
                </a:lnTo>
                <a:lnTo>
                  <a:pt x="652588" y="363"/>
                </a:lnTo>
                <a:close/>
              </a:path>
              <a:path w="1276350" h="206375">
                <a:moveTo>
                  <a:pt x="727377" y="28670"/>
                </a:moveTo>
                <a:lnTo>
                  <a:pt x="670902" y="28670"/>
                </a:lnTo>
                <a:lnTo>
                  <a:pt x="679067" y="30754"/>
                </a:lnTo>
                <a:lnTo>
                  <a:pt x="689226" y="39199"/>
                </a:lnTo>
                <a:lnTo>
                  <a:pt x="693543" y="45090"/>
                </a:lnTo>
                <a:lnTo>
                  <a:pt x="697208" y="52607"/>
                </a:lnTo>
                <a:lnTo>
                  <a:pt x="699990" y="57848"/>
                </a:lnTo>
                <a:lnTo>
                  <a:pt x="702586" y="61649"/>
                </a:lnTo>
                <a:lnTo>
                  <a:pt x="705002" y="63972"/>
                </a:lnTo>
                <a:lnTo>
                  <a:pt x="707414" y="66243"/>
                </a:lnTo>
                <a:lnTo>
                  <a:pt x="710891" y="67402"/>
                </a:lnTo>
                <a:lnTo>
                  <a:pt x="720586" y="67402"/>
                </a:lnTo>
                <a:lnTo>
                  <a:pt x="724856" y="65501"/>
                </a:lnTo>
                <a:lnTo>
                  <a:pt x="731627" y="57801"/>
                </a:lnTo>
                <a:lnTo>
                  <a:pt x="733344" y="53441"/>
                </a:lnTo>
                <a:lnTo>
                  <a:pt x="733344" y="43420"/>
                </a:lnTo>
                <a:lnTo>
                  <a:pt x="731951" y="37994"/>
                </a:lnTo>
                <a:lnTo>
                  <a:pt x="729261" y="32472"/>
                </a:lnTo>
                <a:lnTo>
                  <a:pt x="727377" y="28670"/>
                </a:lnTo>
                <a:close/>
              </a:path>
              <a:path w="1276350" h="206375">
                <a:moveTo>
                  <a:pt x="812364" y="0"/>
                </a:moveTo>
                <a:lnTo>
                  <a:pt x="800441" y="0"/>
                </a:lnTo>
                <a:lnTo>
                  <a:pt x="795616" y="2040"/>
                </a:lnTo>
                <a:lnTo>
                  <a:pt x="788193" y="10205"/>
                </a:lnTo>
                <a:lnTo>
                  <a:pt x="786369" y="16188"/>
                </a:lnTo>
                <a:lnTo>
                  <a:pt x="786369" y="189640"/>
                </a:lnTo>
                <a:lnTo>
                  <a:pt x="788240" y="195671"/>
                </a:lnTo>
                <a:lnTo>
                  <a:pt x="795754" y="203928"/>
                </a:lnTo>
                <a:lnTo>
                  <a:pt x="800535" y="205969"/>
                </a:lnTo>
                <a:lnTo>
                  <a:pt x="812364" y="205969"/>
                </a:lnTo>
                <a:lnTo>
                  <a:pt x="817281" y="203928"/>
                </a:lnTo>
                <a:lnTo>
                  <a:pt x="824795" y="195764"/>
                </a:lnTo>
                <a:lnTo>
                  <a:pt x="826696" y="189640"/>
                </a:lnTo>
                <a:lnTo>
                  <a:pt x="826696" y="16188"/>
                </a:lnTo>
                <a:lnTo>
                  <a:pt x="824795" y="10066"/>
                </a:lnTo>
                <a:lnTo>
                  <a:pt x="817281" y="1993"/>
                </a:lnTo>
                <a:lnTo>
                  <a:pt x="812364" y="0"/>
                </a:lnTo>
                <a:close/>
              </a:path>
              <a:path w="1276350" h="206375">
                <a:moveTo>
                  <a:pt x="967877" y="0"/>
                </a:moveTo>
                <a:lnTo>
                  <a:pt x="925059" y="7998"/>
                </a:lnTo>
                <a:lnTo>
                  <a:pt x="894156" y="30589"/>
                </a:lnTo>
                <a:lnTo>
                  <a:pt x="876122" y="64938"/>
                </a:lnTo>
                <a:lnTo>
                  <a:pt x="871016" y="103059"/>
                </a:lnTo>
                <a:lnTo>
                  <a:pt x="871502" y="114054"/>
                </a:lnTo>
                <a:lnTo>
                  <a:pt x="880751" y="153026"/>
                </a:lnTo>
                <a:lnTo>
                  <a:pt x="904933" y="185600"/>
                </a:lnTo>
                <a:lnTo>
                  <a:pt x="948059" y="204101"/>
                </a:lnTo>
                <a:lnTo>
                  <a:pt x="977833" y="205665"/>
                </a:lnTo>
                <a:lnTo>
                  <a:pt x="989910" y="204165"/>
                </a:lnTo>
                <a:lnTo>
                  <a:pt x="1035037" y="182953"/>
                </a:lnTo>
                <a:lnTo>
                  <a:pt x="1043748" y="173959"/>
                </a:lnTo>
                <a:lnTo>
                  <a:pt x="968290" y="173959"/>
                </a:lnTo>
                <a:lnTo>
                  <a:pt x="956431" y="172663"/>
                </a:lnTo>
                <a:lnTo>
                  <a:pt x="924099" y="150210"/>
                </a:lnTo>
                <a:lnTo>
                  <a:pt x="912472" y="111466"/>
                </a:lnTo>
                <a:lnTo>
                  <a:pt x="912122" y="95581"/>
                </a:lnTo>
                <a:lnTo>
                  <a:pt x="913588" y="83019"/>
                </a:lnTo>
                <a:lnTo>
                  <a:pt x="937426" y="41399"/>
                </a:lnTo>
                <a:lnTo>
                  <a:pt x="961458" y="32897"/>
                </a:lnTo>
                <a:lnTo>
                  <a:pt x="1044654" y="32897"/>
                </a:lnTo>
                <a:lnTo>
                  <a:pt x="1039608" y="26952"/>
                </a:lnTo>
                <a:lnTo>
                  <a:pt x="1006822" y="6098"/>
                </a:lnTo>
                <a:lnTo>
                  <a:pt x="981815" y="676"/>
                </a:lnTo>
                <a:lnTo>
                  <a:pt x="967877" y="0"/>
                </a:lnTo>
                <a:close/>
              </a:path>
              <a:path w="1276350" h="206375">
                <a:moveTo>
                  <a:pt x="1044654" y="32897"/>
                </a:moveTo>
                <a:lnTo>
                  <a:pt x="961458" y="32897"/>
                </a:lnTo>
                <a:lnTo>
                  <a:pt x="978442" y="32955"/>
                </a:lnTo>
                <a:lnTo>
                  <a:pt x="990059" y="36642"/>
                </a:lnTo>
                <a:lnTo>
                  <a:pt x="1018360" y="64938"/>
                </a:lnTo>
                <a:lnTo>
                  <a:pt x="1025215" y="102426"/>
                </a:lnTo>
                <a:lnTo>
                  <a:pt x="1024704" y="113487"/>
                </a:lnTo>
                <a:lnTo>
                  <a:pt x="1012594" y="150959"/>
                </a:lnTo>
                <a:lnTo>
                  <a:pt x="968290" y="173959"/>
                </a:lnTo>
                <a:lnTo>
                  <a:pt x="1043748" y="173959"/>
                </a:lnTo>
                <a:lnTo>
                  <a:pt x="1062391" y="135806"/>
                </a:lnTo>
                <a:lnTo>
                  <a:pt x="1065968" y="95581"/>
                </a:lnTo>
                <a:lnTo>
                  <a:pt x="1064828" y="82667"/>
                </a:lnTo>
                <a:lnTo>
                  <a:pt x="1062471" y="70192"/>
                </a:lnTo>
                <a:lnTo>
                  <a:pt x="1058866" y="58265"/>
                </a:lnTo>
                <a:lnTo>
                  <a:pt x="1053963" y="46789"/>
                </a:lnTo>
                <a:lnTo>
                  <a:pt x="1047571" y="36333"/>
                </a:lnTo>
                <a:lnTo>
                  <a:pt x="1044654" y="32897"/>
                </a:lnTo>
                <a:close/>
              </a:path>
              <a:path w="1276350" h="206375">
                <a:moveTo>
                  <a:pt x="1136937" y="0"/>
                </a:moveTo>
                <a:lnTo>
                  <a:pt x="1128678" y="0"/>
                </a:lnTo>
                <a:lnTo>
                  <a:pt x="1124365" y="1299"/>
                </a:lnTo>
                <a:lnTo>
                  <a:pt x="1109612" y="22683"/>
                </a:lnTo>
                <a:lnTo>
                  <a:pt x="1109641" y="190475"/>
                </a:lnTo>
                <a:lnTo>
                  <a:pt x="1111330" y="196134"/>
                </a:lnTo>
                <a:lnTo>
                  <a:pt x="1114851" y="200124"/>
                </a:lnTo>
                <a:lnTo>
                  <a:pt x="1118242" y="204022"/>
                </a:lnTo>
                <a:lnTo>
                  <a:pt x="1122836" y="205969"/>
                </a:lnTo>
                <a:lnTo>
                  <a:pt x="1134060" y="205969"/>
                </a:lnTo>
                <a:lnTo>
                  <a:pt x="1138607" y="204022"/>
                </a:lnTo>
                <a:lnTo>
                  <a:pt x="1142220" y="200077"/>
                </a:lnTo>
                <a:lnTo>
                  <a:pt x="1145706" y="196228"/>
                </a:lnTo>
                <a:lnTo>
                  <a:pt x="1147466" y="190475"/>
                </a:lnTo>
                <a:lnTo>
                  <a:pt x="1147466" y="66243"/>
                </a:lnTo>
                <a:lnTo>
                  <a:pt x="1189509" y="66243"/>
                </a:lnTo>
                <a:lnTo>
                  <a:pt x="1161755" y="24213"/>
                </a:lnTo>
                <a:lnTo>
                  <a:pt x="1159577" y="20736"/>
                </a:lnTo>
                <a:lnTo>
                  <a:pt x="1153360" y="11088"/>
                </a:lnTo>
                <a:lnTo>
                  <a:pt x="1151365" y="8535"/>
                </a:lnTo>
                <a:lnTo>
                  <a:pt x="1147466" y="4546"/>
                </a:lnTo>
                <a:lnTo>
                  <a:pt x="1145195" y="2970"/>
                </a:lnTo>
                <a:lnTo>
                  <a:pt x="1140043" y="600"/>
                </a:lnTo>
                <a:lnTo>
                  <a:pt x="1136937" y="0"/>
                </a:lnTo>
                <a:close/>
              </a:path>
              <a:path w="1276350" h="206375">
                <a:moveTo>
                  <a:pt x="1189509" y="66243"/>
                </a:moveTo>
                <a:lnTo>
                  <a:pt x="1147466" y="66243"/>
                </a:lnTo>
                <a:lnTo>
                  <a:pt x="1223128" y="182217"/>
                </a:lnTo>
                <a:lnTo>
                  <a:pt x="1225309" y="185371"/>
                </a:lnTo>
                <a:lnTo>
                  <a:pt x="1227491" y="188481"/>
                </a:lnTo>
                <a:lnTo>
                  <a:pt x="1229669" y="191494"/>
                </a:lnTo>
                <a:lnTo>
                  <a:pt x="1231850" y="194558"/>
                </a:lnTo>
                <a:lnTo>
                  <a:pt x="1251009" y="205969"/>
                </a:lnTo>
                <a:lnTo>
                  <a:pt x="1264247" y="204284"/>
                </a:lnTo>
                <a:lnTo>
                  <a:pt x="1273316" y="195676"/>
                </a:lnTo>
                <a:lnTo>
                  <a:pt x="1276339" y="179758"/>
                </a:lnTo>
                <a:lnTo>
                  <a:pt x="1276339" y="141674"/>
                </a:lnTo>
                <a:lnTo>
                  <a:pt x="1239320" y="141674"/>
                </a:lnTo>
                <a:lnTo>
                  <a:pt x="1189509" y="66243"/>
                </a:lnTo>
                <a:close/>
              </a:path>
              <a:path w="1276350" h="206375">
                <a:moveTo>
                  <a:pt x="1263394" y="0"/>
                </a:moveTo>
                <a:lnTo>
                  <a:pt x="1252029" y="0"/>
                </a:lnTo>
                <a:lnTo>
                  <a:pt x="1247575" y="1948"/>
                </a:lnTo>
                <a:lnTo>
                  <a:pt x="1241028" y="9601"/>
                </a:lnTo>
                <a:lnTo>
                  <a:pt x="1240947" y="9787"/>
                </a:lnTo>
                <a:lnTo>
                  <a:pt x="1239320" y="15401"/>
                </a:lnTo>
                <a:lnTo>
                  <a:pt x="1239320" y="141674"/>
                </a:lnTo>
                <a:lnTo>
                  <a:pt x="1276339" y="141674"/>
                </a:lnTo>
                <a:lnTo>
                  <a:pt x="1276339" y="15401"/>
                </a:lnTo>
                <a:lnTo>
                  <a:pt x="1274669" y="9601"/>
                </a:lnTo>
                <a:lnTo>
                  <a:pt x="1267988" y="1901"/>
                </a:lnTo>
                <a:lnTo>
                  <a:pt x="1263394" y="0"/>
                </a:lnTo>
                <a:close/>
              </a:path>
            </a:pathLst>
          </a:custGeom>
          <a:solidFill>
            <a:srgbClr val="2E22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90778" y="6138004"/>
            <a:ext cx="1135145" cy="2678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7833" y="6060348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09" h="359410">
                <a:moveTo>
                  <a:pt x="179479" y="0"/>
                </a:moveTo>
                <a:lnTo>
                  <a:pt x="140071" y="4367"/>
                </a:lnTo>
                <a:lnTo>
                  <a:pt x="103489" y="16978"/>
                </a:lnTo>
                <a:lnTo>
                  <a:pt x="70462" y="37105"/>
                </a:lnTo>
                <a:lnTo>
                  <a:pt x="42492" y="63458"/>
                </a:lnTo>
                <a:lnTo>
                  <a:pt x="16007" y="105623"/>
                </a:lnTo>
                <a:lnTo>
                  <a:pt x="4055" y="143010"/>
                </a:lnTo>
                <a:lnTo>
                  <a:pt x="0" y="182632"/>
                </a:lnTo>
                <a:lnTo>
                  <a:pt x="3" y="185768"/>
                </a:lnTo>
                <a:lnTo>
                  <a:pt x="8703" y="234742"/>
                </a:lnTo>
                <a:lnTo>
                  <a:pt x="24686" y="269600"/>
                </a:lnTo>
                <a:lnTo>
                  <a:pt x="48477" y="301879"/>
                </a:lnTo>
                <a:lnTo>
                  <a:pt x="86852" y="333324"/>
                </a:lnTo>
                <a:lnTo>
                  <a:pt x="133596" y="352362"/>
                </a:lnTo>
                <a:lnTo>
                  <a:pt x="175433" y="358547"/>
                </a:lnTo>
                <a:lnTo>
                  <a:pt x="190741" y="358904"/>
                </a:lnTo>
                <a:lnTo>
                  <a:pt x="204134" y="357573"/>
                </a:lnTo>
                <a:lnTo>
                  <a:pt x="242329" y="347948"/>
                </a:lnTo>
                <a:lnTo>
                  <a:pt x="276778" y="330641"/>
                </a:lnTo>
                <a:lnTo>
                  <a:pt x="306498" y="306636"/>
                </a:lnTo>
                <a:lnTo>
                  <a:pt x="327387" y="280237"/>
                </a:lnTo>
                <a:lnTo>
                  <a:pt x="171669" y="280237"/>
                </a:lnTo>
                <a:lnTo>
                  <a:pt x="159443" y="278484"/>
                </a:lnTo>
                <a:lnTo>
                  <a:pt x="113723" y="255385"/>
                </a:lnTo>
                <a:lnTo>
                  <a:pt x="85128" y="214107"/>
                </a:lnTo>
                <a:lnTo>
                  <a:pt x="78859" y="172040"/>
                </a:lnTo>
                <a:lnTo>
                  <a:pt x="80588" y="159772"/>
                </a:lnTo>
                <a:lnTo>
                  <a:pt x="103566" y="114010"/>
                </a:lnTo>
                <a:lnTo>
                  <a:pt x="144799" y="85310"/>
                </a:lnTo>
                <a:lnTo>
                  <a:pt x="186717" y="78957"/>
                </a:lnTo>
                <a:lnTo>
                  <a:pt x="324638" y="78957"/>
                </a:lnTo>
                <a:lnTo>
                  <a:pt x="323146" y="74464"/>
                </a:lnTo>
                <a:lnTo>
                  <a:pt x="298049" y="44882"/>
                </a:lnTo>
                <a:lnTo>
                  <a:pt x="266315" y="22651"/>
                </a:lnTo>
                <a:lnTo>
                  <a:pt x="230457" y="7412"/>
                </a:lnTo>
                <a:lnTo>
                  <a:pt x="192611" y="480"/>
                </a:lnTo>
                <a:lnTo>
                  <a:pt x="179479" y="0"/>
                </a:lnTo>
                <a:close/>
              </a:path>
              <a:path w="359409" h="359410">
                <a:moveTo>
                  <a:pt x="356753" y="175447"/>
                </a:moveTo>
                <a:lnTo>
                  <a:pt x="346819" y="182632"/>
                </a:lnTo>
                <a:lnTo>
                  <a:pt x="326428" y="197735"/>
                </a:lnTo>
                <a:lnTo>
                  <a:pt x="295381" y="221038"/>
                </a:lnTo>
                <a:lnTo>
                  <a:pt x="274488" y="236484"/>
                </a:lnTo>
                <a:lnTo>
                  <a:pt x="233348" y="264984"/>
                </a:lnTo>
                <a:lnTo>
                  <a:pt x="187144" y="279711"/>
                </a:lnTo>
                <a:lnTo>
                  <a:pt x="171669" y="280237"/>
                </a:lnTo>
                <a:lnTo>
                  <a:pt x="327387" y="280237"/>
                </a:lnTo>
                <a:lnTo>
                  <a:pt x="345874" y="246188"/>
                </a:lnTo>
                <a:lnTo>
                  <a:pt x="357562" y="208860"/>
                </a:lnTo>
                <a:lnTo>
                  <a:pt x="358931" y="196982"/>
                </a:lnTo>
                <a:lnTo>
                  <a:pt x="358724" y="185768"/>
                </a:lnTo>
                <a:lnTo>
                  <a:pt x="356753" y="175447"/>
                </a:lnTo>
                <a:close/>
              </a:path>
              <a:path w="359409" h="359410">
                <a:moveTo>
                  <a:pt x="324638" y="78957"/>
                </a:moveTo>
                <a:lnTo>
                  <a:pt x="186717" y="78957"/>
                </a:lnTo>
                <a:lnTo>
                  <a:pt x="199606" y="80669"/>
                </a:lnTo>
                <a:lnTo>
                  <a:pt x="211862" y="83923"/>
                </a:lnTo>
                <a:lnTo>
                  <a:pt x="223381" y="88612"/>
                </a:lnTo>
                <a:lnTo>
                  <a:pt x="224979" y="89387"/>
                </a:lnTo>
                <a:lnTo>
                  <a:pt x="226556" y="90200"/>
                </a:lnTo>
                <a:lnTo>
                  <a:pt x="228108" y="91057"/>
                </a:lnTo>
                <a:lnTo>
                  <a:pt x="162897" y="143010"/>
                </a:lnTo>
                <a:lnTo>
                  <a:pt x="155120" y="152320"/>
                </a:lnTo>
                <a:lnTo>
                  <a:pt x="150686" y="163247"/>
                </a:lnTo>
                <a:lnTo>
                  <a:pt x="149716" y="174991"/>
                </a:lnTo>
                <a:lnTo>
                  <a:pt x="152332" y="186754"/>
                </a:lnTo>
                <a:lnTo>
                  <a:pt x="158654" y="197735"/>
                </a:lnTo>
                <a:lnTo>
                  <a:pt x="167956" y="205855"/>
                </a:lnTo>
                <a:lnTo>
                  <a:pt x="178933" y="210569"/>
                </a:lnTo>
                <a:lnTo>
                  <a:pt x="190718" y="211779"/>
                </a:lnTo>
                <a:lnTo>
                  <a:pt x="202440" y="209386"/>
                </a:lnTo>
                <a:lnTo>
                  <a:pt x="213233" y="203291"/>
                </a:lnTo>
                <a:lnTo>
                  <a:pt x="319166" y="118096"/>
                </a:lnTo>
                <a:lnTo>
                  <a:pt x="324944" y="108816"/>
                </a:lnTo>
                <a:lnTo>
                  <a:pt x="327686" y="98159"/>
                </a:lnTo>
                <a:lnTo>
                  <a:pt x="327163" y="86562"/>
                </a:lnTo>
                <a:lnTo>
                  <a:pt x="324638" y="78957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92000" cy="1572895"/>
          </a:xfrm>
          <a:custGeom>
            <a:avLst/>
            <a:gdLst/>
            <a:ahLst/>
            <a:cxnLst/>
            <a:rect l="l" t="t" r="r" b="b"/>
            <a:pathLst>
              <a:path w="12192000" h="1572895">
                <a:moveTo>
                  <a:pt x="12191691" y="342900"/>
                </a:moveTo>
                <a:lnTo>
                  <a:pt x="10896447" y="342900"/>
                </a:lnTo>
                <a:lnTo>
                  <a:pt x="10962068" y="345552"/>
                </a:lnTo>
                <a:lnTo>
                  <a:pt x="11026227" y="353371"/>
                </a:lnTo>
                <a:lnTo>
                  <a:pt x="11088720" y="366153"/>
                </a:lnTo>
                <a:lnTo>
                  <a:pt x="11149340" y="383689"/>
                </a:lnTo>
                <a:lnTo>
                  <a:pt x="11207882" y="405775"/>
                </a:lnTo>
                <a:lnTo>
                  <a:pt x="11264139" y="432205"/>
                </a:lnTo>
                <a:lnTo>
                  <a:pt x="11317905" y="462773"/>
                </a:lnTo>
                <a:lnTo>
                  <a:pt x="11368976" y="497273"/>
                </a:lnTo>
                <a:lnTo>
                  <a:pt x="11417143" y="535498"/>
                </a:lnTo>
                <a:lnTo>
                  <a:pt x="11462203" y="577244"/>
                </a:lnTo>
                <a:lnTo>
                  <a:pt x="11503949" y="622303"/>
                </a:lnTo>
                <a:lnTo>
                  <a:pt x="11542174" y="670471"/>
                </a:lnTo>
                <a:lnTo>
                  <a:pt x="11576674" y="721541"/>
                </a:lnTo>
                <a:lnTo>
                  <a:pt x="11607241" y="775308"/>
                </a:lnTo>
                <a:lnTo>
                  <a:pt x="11633671" y="831565"/>
                </a:lnTo>
                <a:lnTo>
                  <a:pt x="11655757" y="890106"/>
                </a:lnTo>
                <a:lnTo>
                  <a:pt x="11673294" y="950726"/>
                </a:lnTo>
                <a:lnTo>
                  <a:pt x="11686075" y="1013219"/>
                </a:lnTo>
                <a:lnTo>
                  <a:pt x="11693895" y="1077379"/>
                </a:lnTo>
                <a:lnTo>
                  <a:pt x="11696547" y="1143000"/>
                </a:lnTo>
                <a:lnTo>
                  <a:pt x="11696444" y="1155952"/>
                </a:lnTo>
                <a:lnTo>
                  <a:pt x="11694905" y="1194505"/>
                </a:lnTo>
                <a:lnTo>
                  <a:pt x="11691562" y="1232568"/>
                </a:lnTo>
                <a:lnTo>
                  <a:pt x="11684386" y="1282488"/>
                </a:lnTo>
                <a:lnTo>
                  <a:pt x="11682118" y="1294810"/>
                </a:lnTo>
                <a:lnTo>
                  <a:pt x="12191691" y="1572779"/>
                </a:lnTo>
                <a:lnTo>
                  <a:pt x="12191691" y="342900"/>
                </a:lnTo>
                <a:close/>
              </a:path>
              <a:path w="12192000" h="1572895">
                <a:moveTo>
                  <a:pt x="12191691" y="0"/>
                </a:moveTo>
                <a:lnTo>
                  <a:pt x="0" y="0"/>
                </a:lnTo>
                <a:lnTo>
                  <a:pt x="0" y="553568"/>
                </a:lnTo>
                <a:lnTo>
                  <a:pt x="8900392" y="554011"/>
                </a:lnTo>
                <a:lnTo>
                  <a:pt x="8976500" y="555332"/>
                </a:lnTo>
                <a:lnTo>
                  <a:pt x="9051691" y="557526"/>
                </a:lnTo>
                <a:lnTo>
                  <a:pt x="9125995" y="560583"/>
                </a:lnTo>
                <a:lnTo>
                  <a:pt x="9199438" y="564497"/>
                </a:lnTo>
                <a:lnTo>
                  <a:pt x="9272048" y="569260"/>
                </a:lnTo>
                <a:lnTo>
                  <a:pt x="9343853" y="574864"/>
                </a:lnTo>
                <a:lnTo>
                  <a:pt x="9414882" y="581301"/>
                </a:lnTo>
                <a:lnTo>
                  <a:pt x="9485162" y="588564"/>
                </a:lnTo>
                <a:lnTo>
                  <a:pt x="9554720" y="596645"/>
                </a:lnTo>
                <a:lnTo>
                  <a:pt x="9623585" y="605536"/>
                </a:lnTo>
                <a:lnTo>
                  <a:pt x="9691785" y="615230"/>
                </a:lnTo>
                <a:lnTo>
                  <a:pt x="9759348" y="625719"/>
                </a:lnTo>
                <a:lnTo>
                  <a:pt x="9826300" y="636995"/>
                </a:lnTo>
                <a:lnTo>
                  <a:pt x="9892671" y="649052"/>
                </a:lnTo>
                <a:lnTo>
                  <a:pt x="9958488" y="661880"/>
                </a:lnTo>
                <a:lnTo>
                  <a:pt x="10023779" y="675472"/>
                </a:lnTo>
                <a:lnTo>
                  <a:pt x="10088572" y="689821"/>
                </a:lnTo>
                <a:lnTo>
                  <a:pt x="10152895" y="704919"/>
                </a:lnTo>
                <a:lnTo>
                  <a:pt x="10216775" y="720759"/>
                </a:lnTo>
                <a:lnTo>
                  <a:pt x="10238777" y="687311"/>
                </a:lnTo>
                <a:lnTo>
                  <a:pt x="10262377" y="655056"/>
                </a:lnTo>
                <a:lnTo>
                  <a:pt x="10287521" y="624052"/>
                </a:lnTo>
                <a:lnTo>
                  <a:pt x="10314150" y="594354"/>
                </a:lnTo>
                <a:lnTo>
                  <a:pt x="10342210" y="566019"/>
                </a:lnTo>
                <a:lnTo>
                  <a:pt x="10371643" y="539104"/>
                </a:lnTo>
                <a:lnTo>
                  <a:pt x="10402394" y="513664"/>
                </a:lnTo>
                <a:lnTo>
                  <a:pt x="10434407" y="489756"/>
                </a:lnTo>
                <a:lnTo>
                  <a:pt x="10467624" y="467437"/>
                </a:lnTo>
                <a:lnTo>
                  <a:pt x="10501990" y="446763"/>
                </a:lnTo>
                <a:lnTo>
                  <a:pt x="10537448" y="427790"/>
                </a:lnTo>
                <a:lnTo>
                  <a:pt x="10573943" y="410575"/>
                </a:lnTo>
                <a:lnTo>
                  <a:pt x="10611417" y="395174"/>
                </a:lnTo>
                <a:lnTo>
                  <a:pt x="10649815" y="381644"/>
                </a:lnTo>
                <a:lnTo>
                  <a:pt x="10689080" y="370040"/>
                </a:lnTo>
                <a:lnTo>
                  <a:pt x="10729157" y="360420"/>
                </a:lnTo>
                <a:lnTo>
                  <a:pt x="10769988" y="352839"/>
                </a:lnTo>
                <a:lnTo>
                  <a:pt x="10811517" y="347355"/>
                </a:lnTo>
                <a:lnTo>
                  <a:pt x="10853689" y="344023"/>
                </a:lnTo>
                <a:lnTo>
                  <a:pt x="10896447" y="342900"/>
                </a:lnTo>
                <a:lnTo>
                  <a:pt x="12191691" y="342900"/>
                </a:lnTo>
                <a:lnTo>
                  <a:pt x="12191691" y="0"/>
                </a:lnTo>
                <a:close/>
              </a:path>
            </a:pathLst>
          </a:custGeom>
          <a:solidFill>
            <a:srgbClr val="1B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586854"/>
            <a:ext cx="12192000" cy="1078230"/>
          </a:xfrm>
          <a:custGeom>
            <a:avLst/>
            <a:gdLst/>
            <a:ahLst/>
            <a:cxnLst/>
            <a:rect l="l" t="t" r="r" b="b"/>
            <a:pathLst>
              <a:path w="12192000" h="1078230">
                <a:moveTo>
                  <a:pt x="11672218" y="752579"/>
                </a:moveTo>
                <a:lnTo>
                  <a:pt x="11669011" y="764901"/>
                </a:lnTo>
                <a:lnTo>
                  <a:pt x="11665620" y="777146"/>
                </a:lnTo>
                <a:lnTo>
                  <a:pt x="11662037" y="789310"/>
                </a:lnTo>
                <a:lnTo>
                  <a:pt x="11870368" y="902171"/>
                </a:lnTo>
                <a:lnTo>
                  <a:pt x="12191695" y="1077995"/>
                </a:lnTo>
                <a:lnTo>
                  <a:pt x="12191695" y="1031921"/>
                </a:lnTo>
                <a:lnTo>
                  <a:pt x="11955307" y="902158"/>
                </a:lnTo>
                <a:lnTo>
                  <a:pt x="11742328" y="788908"/>
                </a:lnTo>
                <a:lnTo>
                  <a:pt x="11672218" y="752579"/>
                </a:lnTo>
                <a:close/>
              </a:path>
              <a:path w="12192000" h="1078230">
                <a:moveTo>
                  <a:pt x="8823337" y="0"/>
                </a:moveTo>
                <a:lnTo>
                  <a:pt x="0" y="0"/>
                </a:lnTo>
                <a:lnTo>
                  <a:pt x="0" y="58788"/>
                </a:lnTo>
                <a:lnTo>
                  <a:pt x="8897738" y="59200"/>
                </a:lnTo>
                <a:lnTo>
                  <a:pt x="8971259" y="60432"/>
                </a:lnTo>
                <a:lnTo>
                  <a:pt x="9043924" y="62476"/>
                </a:lnTo>
                <a:lnTo>
                  <a:pt x="9115758" y="65327"/>
                </a:lnTo>
                <a:lnTo>
                  <a:pt x="9186787" y="68976"/>
                </a:lnTo>
                <a:lnTo>
                  <a:pt x="9257035" y="73418"/>
                </a:lnTo>
                <a:lnTo>
                  <a:pt x="9326528" y="78644"/>
                </a:lnTo>
                <a:lnTo>
                  <a:pt x="9395291" y="84649"/>
                </a:lnTo>
                <a:lnTo>
                  <a:pt x="9463348" y="91426"/>
                </a:lnTo>
                <a:lnTo>
                  <a:pt x="9530725" y="98967"/>
                </a:lnTo>
                <a:lnTo>
                  <a:pt x="9597448" y="107266"/>
                </a:lnTo>
                <a:lnTo>
                  <a:pt x="9663540" y="116316"/>
                </a:lnTo>
                <a:lnTo>
                  <a:pt x="9729028" y="126110"/>
                </a:lnTo>
                <a:lnTo>
                  <a:pt x="9793935" y="136641"/>
                </a:lnTo>
                <a:lnTo>
                  <a:pt x="9858288" y="147902"/>
                </a:lnTo>
                <a:lnTo>
                  <a:pt x="9922111" y="159886"/>
                </a:lnTo>
                <a:lnTo>
                  <a:pt x="9985430" y="172587"/>
                </a:lnTo>
                <a:lnTo>
                  <a:pt x="10048269" y="185997"/>
                </a:lnTo>
                <a:lnTo>
                  <a:pt x="10110654" y="200110"/>
                </a:lnTo>
                <a:lnTo>
                  <a:pt x="10172609" y="214919"/>
                </a:lnTo>
                <a:lnTo>
                  <a:pt x="10178138" y="203457"/>
                </a:lnTo>
                <a:lnTo>
                  <a:pt x="10183841" y="192098"/>
                </a:lnTo>
                <a:lnTo>
                  <a:pt x="10189717" y="180842"/>
                </a:lnTo>
                <a:lnTo>
                  <a:pt x="10195766" y="169692"/>
                </a:lnTo>
                <a:lnTo>
                  <a:pt x="10197871" y="165908"/>
                </a:lnTo>
                <a:lnTo>
                  <a:pt x="10134568" y="150136"/>
                </a:lnTo>
                <a:lnTo>
                  <a:pt x="10070862" y="135110"/>
                </a:lnTo>
                <a:lnTo>
                  <a:pt x="10006727" y="120838"/>
                </a:lnTo>
                <a:lnTo>
                  <a:pt x="9942133" y="107326"/>
                </a:lnTo>
                <a:lnTo>
                  <a:pt x="9877052" y="94581"/>
                </a:lnTo>
                <a:lnTo>
                  <a:pt x="9811457" y="82610"/>
                </a:lnTo>
                <a:lnTo>
                  <a:pt x="9745319" y="71419"/>
                </a:lnTo>
                <a:lnTo>
                  <a:pt x="9678610" y="61015"/>
                </a:lnTo>
                <a:lnTo>
                  <a:pt x="9611302" y="51404"/>
                </a:lnTo>
                <a:lnTo>
                  <a:pt x="9543367" y="42595"/>
                </a:lnTo>
                <a:lnTo>
                  <a:pt x="9474776" y="34592"/>
                </a:lnTo>
                <a:lnTo>
                  <a:pt x="9405503" y="27403"/>
                </a:lnTo>
                <a:lnTo>
                  <a:pt x="9335518" y="21035"/>
                </a:lnTo>
                <a:lnTo>
                  <a:pt x="9264793" y="15495"/>
                </a:lnTo>
                <a:lnTo>
                  <a:pt x="9193300" y="10788"/>
                </a:lnTo>
                <a:lnTo>
                  <a:pt x="9121012" y="6922"/>
                </a:lnTo>
                <a:lnTo>
                  <a:pt x="9047899" y="3903"/>
                </a:lnTo>
                <a:lnTo>
                  <a:pt x="8973935" y="1739"/>
                </a:lnTo>
                <a:lnTo>
                  <a:pt x="8899090" y="436"/>
                </a:lnTo>
                <a:lnTo>
                  <a:pt x="8823337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10647" y="457200"/>
            <a:ext cx="1371600" cy="1371600"/>
          </a:xfrm>
          <a:custGeom>
            <a:avLst/>
            <a:gdLst/>
            <a:ahLst/>
            <a:cxnLst/>
            <a:rect l="l" t="t" r="r" b="b"/>
            <a:pathLst>
              <a:path w="1371600" h="1371600">
                <a:moveTo>
                  <a:pt x="685800" y="0"/>
                </a:moveTo>
                <a:lnTo>
                  <a:pt x="629553" y="2273"/>
                </a:lnTo>
                <a:lnTo>
                  <a:pt x="574559" y="8975"/>
                </a:lnTo>
                <a:lnTo>
                  <a:pt x="520994" y="19931"/>
                </a:lnTo>
                <a:lnTo>
                  <a:pt x="469034" y="34962"/>
                </a:lnTo>
                <a:lnTo>
                  <a:pt x="418856" y="53893"/>
                </a:lnTo>
                <a:lnTo>
                  <a:pt x="370635" y="76547"/>
                </a:lnTo>
                <a:lnTo>
                  <a:pt x="324550" y="102748"/>
                </a:lnTo>
                <a:lnTo>
                  <a:pt x="280775" y="132319"/>
                </a:lnTo>
                <a:lnTo>
                  <a:pt x="239489" y="165084"/>
                </a:lnTo>
                <a:lnTo>
                  <a:pt x="200866" y="200866"/>
                </a:lnTo>
                <a:lnTo>
                  <a:pt x="165084" y="239489"/>
                </a:lnTo>
                <a:lnTo>
                  <a:pt x="132319" y="280775"/>
                </a:lnTo>
                <a:lnTo>
                  <a:pt x="102748" y="324550"/>
                </a:lnTo>
                <a:lnTo>
                  <a:pt x="76547" y="370635"/>
                </a:lnTo>
                <a:lnTo>
                  <a:pt x="53893" y="418856"/>
                </a:lnTo>
                <a:lnTo>
                  <a:pt x="34962" y="469034"/>
                </a:lnTo>
                <a:lnTo>
                  <a:pt x="19931" y="520994"/>
                </a:lnTo>
                <a:lnTo>
                  <a:pt x="8975" y="574559"/>
                </a:lnTo>
                <a:lnTo>
                  <a:pt x="2273" y="629553"/>
                </a:lnTo>
                <a:lnTo>
                  <a:pt x="0" y="685800"/>
                </a:lnTo>
                <a:lnTo>
                  <a:pt x="2273" y="742046"/>
                </a:lnTo>
                <a:lnTo>
                  <a:pt x="8975" y="797040"/>
                </a:lnTo>
                <a:lnTo>
                  <a:pt x="19931" y="850605"/>
                </a:lnTo>
                <a:lnTo>
                  <a:pt x="34962" y="902565"/>
                </a:lnTo>
                <a:lnTo>
                  <a:pt x="53893" y="952743"/>
                </a:lnTo>
                <a:lnTo>
                  <a:pt x="76547" y="1000964"/>
                </a:lnTo>
                <a:lnTo>
                  <a:pt x="102748" y="1047049"/>
                </a:lnTo>
                <a:lnTo>
                  <a:pt x="132319" y="1090824"/>
                </a:lnTo>
                <a:lnTo>
                  <a:pt x="165084" y="1132110"/>
                </a:lnTo>
                <a:lnTo>
                  <a:pt x="200866" y="1170733"/>
                </a:lnTo>
                <a:lnTo>
                  <a:pt x="239489" y="1206515"/>
                </a:lnTo>
                <a:lnTo>
                  <a:pt x="280775" y="1239280"/>
                </a:lnTo>
                <a:lnTo>
                  <a:pt x="324550" y="1268851"/>
                </a:lnTo>
                <a:lnTo>
                  <a:pt x="370635" y="1295052"/>
                </a:lnTo>
                <a:lnTo>
                  <a:pt x="418856" y="1317706"/>
                </a:lnTo>
                <a:lnTo>
                  <a:pt x="469034" y="1336637"/>
                </a:lnTo>
                <a:lnTo>
                  <a:pt x="520994" y="1351668"/>
                </a:lnTo>
                <a:lnTo>
                  <a:pt x="574559" y="1362624"/>
                </a:lnTo>
                <a:lnTo>
                  <a:pt x="629553" y="1369326"/>
                </a:lnTo>
                <a:lnTo>
                  <a:pt x="685800" y="1371600"/>
                </a:lnTo>
                <a:lnTo>
                  <a:pt x="742046" y="1369326"/>
                </a:lnTo>
                <a:lnTo>
                  <a:pt x="797040" y="1362624"/>
                </a:lnTo>
                <a:lnTo>
                  <a:pt x="850605" y="1351668"/>
                </a:lnTo>
                <a:lnTo>
                  <a:pt x="902565" y="1336637"/>
                </a:lnTo>
                <a:lnTo>
                  <a:pt x="952743" y="1317706"/>
                </a:lnTo>
                <a:lnTo>
                  <a:pt x="1000964" y="1295052"/>
                </a:lnTo>
                <a:lnTo>
                  <a:pt x="1047049" y="1268851"/>
                </a:lnTo>
                <a:lnTo>
                  <a:pt x="1090824" y="1239280"/>
                </a:lnTo>
                <a:lnTo>
                  <a:pt x="1132110" y="1206515"/>
                </a:lnTo>
                <a:lnTo>
                  <a:pt x="1170733" y="1170733"/>
                </a:lnTo>
                <a:lnTo>
                  <a:pt x="1206515" y="1132110"/>
                </a:lnTo>
                <a:lnTo>
                  <a:pt x="1239280" y="1090824"/>
                </a:lnTo>
                <a:lnTo>
                  <a:pt x="1268851" y="1047049"/>
                </a:lnTo>
                <a:lnTo>
                  <a:pt x="1295052" y="1000964"/>
                </a:lnTo>
                <a:lnTo>
                  <a:pt x="1317706" y="952743"/>
                </a:lnTo>
                <a:lnTo>
                  <a:pt x="1336637" y="902565"/>
                </a:lnTo>
                <a:lnTo>
                  <a:pt x="1351668" y="850605"/>
                </a:lnTo>
                <a:lnTo>
                  <a:pt x="1362624" y="797040"/>
                </a:lnTo>
                <a:lnTo>
                  <a:pt x="1369326" y="742046"/>
                </a:lnTo>
                <a:lnTo>
                  <a:pt x="1371600" y="685800"/>
                </a:lnTo>
                <a:lnTo>
                  <a:pt x="1369326" y="629553"/>
                </a:lnTo>
                <a:lnTo>
                  <a:pt x="1362624" y="574559"/>
                </a:lnTo>
                <a:lnTo>
                  <a:pt x="1351668" y="520994"/>
                </a:lnTo>
                <a:lnTo>
                  <a:pt x="1336637" y="469034"/>
                </a:lnTo>
                <a:lnTo>
                  <a:pt x="1317706" y="418856"/>
                </a:lnTo>
                <a:lnTo>
                  <a:pt x="1295052" y="370635"/>
                </a:lnTo>
                <a:lnTo>
                  <a:pt x="1268851" y="324550"/>
                </a:lnTo>
                <a:lnTo>
                  <a:pt x="1239280" y="280775"/>
                </a:lnTo>
                <a:lnTo>
                  <a:pt x="1206515" y="239489"/>
                </a:lnTo>
                <a:lnTo>
                  <a:pt x="1170733" y="200866"/>
                </a:lnTo>
                <a:lnTo>
                  <a:pt x="1132110" y="165084"/>
                </a:lnTo>
                <a:lnTo>
                  <a:pt x="1090824" y="132319"/>
                </a:lnTo>
                <a:lnTo>
                  <a:pt x="1047049" y="102748"/>
                </a:lnTo>
                <a:lnTo>
                  <a:pt x="1000964" y="76547"/>
                </a:lnTo>
                <a:lnTo>
                  <a:pt x="952743" y="53893"/>
                </a:lnTo>
                <a:lnTo>
                  <a:pt x="902565" y="34962"/>
                </a:lnTo>
                <a:lnTo>
                  <a:pt x="850605" y="19931"/>
                </a:lnTo>
                <a:lnTo>
                  <a:pt x="797040" y="8975"/>
                </a:lnTo>
                <a:lnTo>
                  <a:pt x="742046" y="2273"/>
                </a:lnTo>
                <a:lnTo>
                  <a:pt x="685800" y="0"/>
                </a:lnTo>
                <a:close/>
              </a:path>
            </a:pathLst>
          </a:custGeom>
          <a:solidFill>
            <a:srgbClr val="1B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465377" y="713633"/>
            <a:ext cx="862330" cy="859790"/>
          </a:xfrm>
          <a:custGeom>
            <a:avLst/>
            <a:gdLst/>
            <a:ahLst/>
            <a:cxnLst/>
            <a:rect l="l" t="t" r="r" b="b"/>
            <a:pathLst>
              <a:path w="862329" h="859790">
                <a:moveTo>
                  <a:pt x="456619" y="0"/>
                </a:moveTo>
                <a:lnTo>
                  <a:pt x="412580" y="0"/>
                </a:lnTo>
                <a:lnTo>
                  <a:pt x="377660" y="2539"/>
                </a:lnTo>
                <a:lnTo>
                  <a:pt x="310454" y="16509"/>
                </a:lnTo>
                <a:lnTo>
                  <a:pt x="262789" y="33020"/>
                </a:lnTo>
                <a:lnTo>
                  <a:pt x="217889" y="55879"/>
                </a:lnTo>
                <a:lnTo>
                  <a:pt x="189676" y="73660"/>
                </a:lnTo>
                <a:lnTo>
                  <a:pt x="176127" y="82550"/>
                </a:lnTo>
                <a:lnTo>
                  <a:pt x="137878" y="114300"/>
                </a:lnTo>
                <a:lnTo>
                  <a:pt x="103515" y="149860"/>
                </a:lnTo>
                <a:lnTo>
                  <a:pt x="73413" y="189229"/>
                </a:lnTo>
                <a:lnTo>
                  <a:pt x="47944" y="232410"/>
                </a:lnTo>
                <a:lnTo>
                  <a:pt x="27485" y="278129"/>
                </a:lnTo>
                <a:lnTo>
                  <a:pt x="12407" y="326389"/>
                </a:lnTo>
                <a:lnTo>
                  <a:pt x="3087" y="377189"/>
                </a:lnTo>
                <a:lnTo>
                  <a:pt x="76" y="421639"/>
                </a:lnTo>
                <a:lnTo>
                  <a:pt x="0" y="435610"/>
                </a:lnTo>
                <a:lnTo>
                  <a:pt x="256" y="448310"/>
                </a:lnTo>
                <a:lnTo>
                  <a:pt x="5531" y="500379"/>
                </a:lnTo>
                <a:lnTo>
                  <a:pt x="16812" y="549910"/>
                </a:lnTo>
                <a:lnTo>
                  <a:pt x="33725" y="596900"/>
                </a:lnTo>
                <a:lnTo>
                  <a:pt x="47944" y="627379"/>
                </a:lnTo>
                <a:lnTo>
                  <a:pt x="55896" y="642619"/>
                </a:lnTo>
                <a:lnTo>
                  <a:pt x="82950" y="684529"/>
                </a:lnTo>
                <a:lnTo>
                  <a:pt x="114515" y="722629"/>
                </a:lnTo>
                <a:lnTo>
                  <a:pt x="150214" y="756919"/>
                </a:lnTo>
                <a:lnTo>
                  <a:pt x="189676" y="787400"/>
                </a:lnTo>
                <a:lnTo>
                  <a:pt x="217889" y="803910"/>
                </a:lnTo>
                <a:lnTo>
                  <a:pt x="232526" y="812800"/>
                </a:lnTo>
                <a:lnTo>
                  <a:pt x="247497" y="819150"/>
                </a:lnTo>
                <a:lnTo>
                  <a:pt x="262789" y="826769"/>
                </a:lnTo>
                <a:lnTo>
                  <a:pt x="278389" y="833119"/>
                </a:lnTo>
                <a:lnTo>
                  <a:pt x="326892" y="848360"/>
                </a:lnTo>
                <a:lnTo>
                  <a:pt x="343581" y="852169"/>
                </a:lnTo>
                <a:lnTo>
                  <a:pt x="377660" y="857250"/>
                </a:lnTo>
                <a:lnTo>
                  <a:pt x="412580" y="859789"/>
                </a:lnTo>
                <a:lnTo>
                  <a:pt x="448061" y="859789"/>
                </a:lnTo>
                <a:lnTo>
                  <a:pt x="517060" y="852169"/>
                </a:lnTo>
                <a:lnTo>
                  <a:pt x="582253" y="833119"/>
                </a:lnTo>
                <a:lnTo>
                  <a:pt x="613145" y="819150"/>
                </a:lnTo>
                <a:lnTo>
                  <a:pt x="628116" y="812800"/>
                </a:lnTo>
                <a:lnTo>
                  <a:pt x="642753" y="803910"/>
                </a:lnTo>
                <a:lnTo>
                  <a:pt x="657040" y="796289"/>
                </a:lnTo>
                <a:lnTo>
                  <a:pt x="670966" y="787400"/>
                </a:lnTo>
                <a:lnTo>
                  <a:pt x="710427" y="756919"/>
                </a:lnTo>
                <a:lnTo>
                  <a:pt x="744726" y="723900"/>
                </a:lnTo>
                <a:lnTo>
                  <a:pt x="775352" y="684529"/>
                </a:lnTo>
                <a:lnTo>
                  <a:pt x="784493" y="671829"/>
                </a:lnTo>
                <a:lnTo>
                  <a:pt x="420191" y="671829"/>
                </a:lnTo>
                <a:lnTo>
                  <a:pt x="393689" y="669289"/>
                </a:lnTo>
                <a:lnTo>
                  <a:pt x="355619" y="660400"/>
                </a:lnTo>
                <a:lnTo>
                  <a:pt x="319958" y="645160"/>
                </a:lnTo>
                <a:lnTo>
                  <a:pt x="287145" y="624839"/>
                </a:lnTo>
                <a:lnTo>
                  <a:pt x="257618" y="599439"/>
                </a:lnTo>
                <a:lnTo>
                  <a:pt x="241416" y="580389"/>
                </a:lnTo>
                <a:lnTo>
                  <a:pt x="234016" y="571500"/>
                </a:lnTo>
                <a:lnTo>
                  <a:pt x="227106" y="561339"/>
                </a:lnTo>
                <a:lnTo>
                  <a:pt x="220705" y="549910"/>
                </a:lnTo>
                <a:lnTo>
                  <a:pt x="214831" y="539750"/>
                </a:lnTo>
                <a:lnTo>
                  <a:pt x="200551" y="504189"/>
                </a:lnTo>
                <a:lnTo>
                  <a:pt x="191662" y="464819"/>
                </a:lnTo>
                <a:lnTo>
                  <a:pt x="188649" y="421639"/>
                </a:lnTo>
                <a:lnTo>
                  <a:pt x="189489" y="407669"/>
                </a:lnTo>
                <a:lnTo>
                  <a:pt x="196304" y="368300"/>
                </a:lnTo>
                <a:lnTo>
                  <a:pt x="214707" y="320039"/>
                </a:lnTo>
                <a:lnTo>
                  <a:pt x="242639" y="278129"/>
                </a:lnTo>
                <a:lnTo>
                  <a:pt x="268762" y="250189"/>
                </a:lnTo>
                <a:lnTo>
                  <a:pt x="308899" y="220979"/>
                </a:lnTo>
                <a:lnTo>
                  <a:pt x="343313" y="204469"/>
                </a:lnTo>
                <a:lnTo>
                  <a:pt x="408343" y="189229"/>
                </a:lnTo>
                <a:lnTo>
                  <a:pt x="422439" y="189229"/>
                </a:lnTo>
                <a:lnTo>
                  <a:pt x="436883" y="187960"/>
                </a:lnTo>
                <a:lnTo>
                  <a:pt x="781070" y="187960"/>
                </a:lnTo>
                <a:lnTo>
                  <a:pt x="778894" y="181610"/>
                </a:lnTo>
                <a:lnTo>
                  <a:pt x="757404" y="149860"/>
                </a:lnTo>
                <a:lnTo>
                  <a:pt x="722213" y="114300"/>
                </a:lnTo>
                <a:lnTo>
                  <a:pt x="702994" y="97789"/>
                </a:lnTo>
                <a:lnTo>
                  <a:pt x="692994" y="88900"/>
                </a:lnTo>
                <a:lnTo>
                  <a:pt x="682739" y="81279"/>
                </a:lnTo>
                <a:lnTo>
                  <a:pt x="672234" y="73660"/>
                </a:lnTo>
                <a:lnTo>
                  <a:pt x="661483" y="67310"/>
                </a:lnTo>
                <a:lnTo>
                  <a:pt x="650491" y="60960"/>
                </a:lnTo>
                <a:lnTo>
                  <a:pt x="639261" y="53339"/>
                </a:lnTo>
                <a:lnTo>
                  <a:pt x="627798" y="48260"/>
                </a:lnTo>
                <a:lnTo>
                  <a:pt x="616107" y="41909"/>
                </a:lnTo>
                <a:lnTo>
                  <a:pt x="581416" y="26670"/>
                </a:lnTo>
                <a:lnTo>
                  <a:pt x="533024" y="11429"/>
                </a:lnTo>
                <a:lnTo>
                  <a:pt x="508017" y="6350"/>
                </a:lnTo>
                <a:lnTo>
                  <a:pt x="495332" y="5079"/>
                </a:lnTo>
                <a:lnTo>
                  <a:pt x="482533" y="2539"/>
                </a:lnTo>
                <a:lnTo>
                  <a:pt x="456619" y="0"/>
                </a:lnTo>
                <a:close/>
              </a:path>
              <a:path w="862329" h="859790">
                <a:moveTo>
                  <a:pt x="857612" y="417829"/>
                </a:moveTo>
                <a:lnTo>
                  <a:pt x="843274" y="427989"/>
                </a:lnTo>
                <a:lnTo>
                  <a:pt x="828788" y="439419"/>
                </a:lnTo>
                <a:lnTo>
                  <a:pt x="814164" y="449579"/>
                </a:lnTo>
                <a:lnTo>
                  <a:pt x="799415" y="461010"/>
                </a:lnTo>
                <a:lnTo>
                  <a:pt x="784553" y="471169"/>
                </a:lnTo>
                <a:lnTo>
                  <a:pt x="769589" y="482600"/>
                </a:lnTo>
                <a:lnTo>
                  <a:pt x="647658" y="574039"/>
                </a:lnTo>
                <a:lnTo>
                  <a:pt x="632319" y="584200"/>
                </a:lnTo>
                <a:lnTo>
                  <a:pt x="616997" y="595629"/>
                </a:lnTo>
                <a:lnTo>
                  <a:pt x="556128" y="636269"/>
                </a:lnTo>
                <a:lnTo>
                  <a:pt x="513151" y="656589"/>
                </a:lnTo>
                <a:lnTo>
                  <a:pt x="463187" y="669289"/>
                </a:lnTo>
                <a:lnTo>
                  <a:pt x="435097" y="671829"/>
                </a:lnTo>
                <a:lnTo>
                  <a:pt x="784493" y="671829"/>
                </a:lnTo>
                <a:lnTo>
                  <a:pt x="785408" y="670560"/>
                </a:lnTo>
                <a:lnTo>
                  <a:pt x="795234" y="654050"/>
                </a:lnTo>
                <a:lnTo>
                  <a:pt x="804741" y="638810"/>
                </a:lnTo>
                <a:lnTo>
                  <a:pt x="813835" y="621029"/>
                </a:lnTo>
                <a:lnTo>
                  <a:pt x="822427" y="604519"/>
                </a:lnTo>
                <a:lnTo>
                  <a:pt x="830425" y="586739"/>
                </a:lnTo>
                <a:lnTo>
                  <a:pt x="844271" y="551179"/>
                </a:lnTo>
                <a:lnTo>
                  <a:pt x="858299" y="497839"/>
                </a:lnTo>
                <a:lnTo>
                  <a:pt x="862091" y="464819"/>
                </a:lnTo>
                <a:lnTo>
                  <a:pt x="862045" y="448310"/>
                </a:lnTo>
                <a:lnTo>
                  <a:pt x="860582" y="433069"/>
                </a:lnTo>
                <a:lnTo>
                  <a:pt x="857612" y="417829"/>
                </a:lnTo>
                <a:close/>
              </a:path>
              <a:path w="862329" h="859790">
                <a:moveTo>
                  <a:pt x="781070" y="187960"/>
                </a:moveTo>
                <a:lnTo>
                  <a:pt x="436883" y="187960"/>
                </a:lnTo>
                <a:lnTo>
                  <a:pt x="475909" y="191769"/>
                </a:lnTo>
                <a:lnTo>
                  <a:pt x="488420" y="195579"/>
                </a:lnTo>
                <a:lnTo>
                  <a:pt x="500651" y="198119"/>
                </a:lnTo>
                <a:lnTo>
                  <a:pt x="512587" y="201929"/>
                </a:lnTo>
                <a:lnTo>
                  <a:pt x="524208" y="207010"/>
                </a:lnTo>
                <a:lnTo>
                  <a:pt x="535498" y="212089"/>
                </a:lnTo>
                <a:lnTo>
                  <a:pt x="539328" y="213360"/>
                </a:lnTo>
                <a:lnTo>
                  <a:pt x="543109" y="215900"/>
                </a:lnTo>
                <a:lnTo>
                  <a:pt x="546827" y="217169"/>
                </a:lnTo>
                <a:lnTo>
                  <a:pt x="390915" y="341629"/>
                </a:lnTo>
                <a:lnTo>
                  <a:pt x="364026" y="381000"/>
                </a:lnTo>
                <a:lnTo>
                  <a:pt x="358807" y="416560"/>
                </a:lnTo>
                <a:lnTo>
                  <a:pt x="360025" y="427989"/>
                </a:lnTo>
                <a:lnTo>
                  <a:pt x="380240" y="473710"/>
                </a:lnTo>
                <a:lnTo>
                  <a:pt x="419759" y="501650"/>
                </a:lnTo>
                <a:lnTo>
                  <a:pt x="442883" y="506729"/>
                </a:lnTo>
                <a:lnTo>
                  <a:pt x="466636" y="506729"/>
                </a:lnTo>
                <a:lnTo>
                  <a:pt x="511180" y="486410"/>
                </a:lnTo>
                <a:lnTo>
                  <a:pt x="756074" y="292100"/>
                </a:lnTo>
                <a:lnTo>
                  <a:pt x="782449" y="252729"/>
                </a:lnTo>
                <a:lnTo>
                  <a:pt x="787372" y="217169"/>
                </a:lnTo>
                <a:lnTo>
                  <a:pt x="786065" y="205739"/>
                </a:lnTo>
                <a:lnTo>
                  <a:pt x="783246" y="194310"/>
                </a:lnTo>
                <a:lnTo>
                  <a:pt x="781070" y="18796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882673"/>
            <a:ext cx="12192000" cy="975360"/>
          </a:xfrm>
          <a:custGeom>
            <a:avLst/>
            <a:gdLst/>
            <a:ahLst/>
            <a:cxnLst/>
            <a:rect l="l" t="t" r="r" b="b"/>
            <a:pathLst>
              <a:path w="12192000" h="975359">
                <a:moveTo>
                  <a:pt x="0" y="0"/>
                </a:moveTo>
                <a:lnTo>
                  <a:pt x="0" y="975326"/>
                </a:lnTo>
                <a:lnTo>
                  <a:pt x="12191695" y="975326"/>
                </a:lnTo>
                <a:lnTo>
                  <a:pt x="12191695" y="632042"/>
                </a:lnTo>
                <a:lnTo>
                  <a:pt x="2088817" y="632042"/>
                </a:lnTo>
                <a:lnTo>
                  <a:pt x="1965862" y="630200"/>
                </a:lnTo>
                <a:lnTo>
                  <a:pt x="1846673" y="624729"/>
                </a:lnTo>
                <a:lnTo>
                  <a:pt x="1730946" y="615713"/>
                </a:lnTo>
                <a:lnTo>
                  <a:pt x="1618378" y="603234"/>
                </a:lnTo>
                <a:lnTo>
                  <a:pt x="1508667" y="587373"/>
                </a:lnTo>
                <a:lnTo>
                  <a:pt x="1401510" y="568215"/>
                </a:lnTo>
                <a:lnTo>
                  <a:pt x="1296605" y="545842"/>
                </a:lnTo>
                <a:lnTo>
                  <a:pt x="1193648" y="520336"/>
                </a:lnTo>
                <a:lnTo>
                  <a:pt x="1092338" y="491780"/>
                </a:lnTo>
                <a:lnTo>
                  <a:pt x="992371" y="460256"/>
                </a:lnTo>
                <a:lnTo>
                  <a:pt x="893444" y="425848"/>
                </a:lnTo>
                <a:lnTo>
                  <a:pt x="795256" y="388638"/>
                </a:lnTo>
                <a:lnTo>
                  <a:pt x="697503" y="348708"/>
                </a:lnTo>
                <a:lnTo>
                  <a:pt x="599883" y="306142"/>
                </a:lnTo>
                <a:lnTo>
                  <a:pt x="502093" y="261021"/>
                </a:lnTo>
                <a:lnTo>
                  <a:pt x="403831" y="213429"/>
                </a:lnTo>
                <a:lnTo>
                  <a:pt x="304792" y="163448"/>
                </a:lnTo>
                <a:lnTo>
                  <a:pt x="204676" y="111161"/>
                </a:lnTo>
                <a:lnTo>
                  <a:pt x="103180" y="56651"/>
                </a:lnTo>
                <a:lnTo>
                  <a:pt x="0" y="0"/>
                </a:lnTo>
                <a:close/>
              </a:path>
            </a:pathLst>
          </a:custGeom>
          <a:solidFill>
            <a:srgbClr val="1B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791232"/>
            <a:ext cx="12192000" cy="678180"/>
          </a:xfrm>
          <a:custGeom>
            <a:avLst/>
            <a:gdLst/>
            <a:ahLst/>
            <a:cxnLst/>
            <a:rect l="l" t="t" r="r" b="b"/>
            <a:pathLst>
              <a:path w="12192000" h="678179">
                <a:moveTo>
                  <a:pt x="0" y="0"/>
                </a:moveTo>
                <a:lnTo>
                  <a:pt x="0" y="45719"/>
                </a:lnTo>
                <a:lnTo>
                  <a:pt x="103180" y="102371"/>
                </a:lnTo>
                <a:lnTo>
                  <a:pt x="204676" y="156881"/>
                </a:lnTo>
                <a:lnTo>
                  <a:pt x="304792" y="209168"/>
                </a:lnTo>
                <a:lnTo>
                  <a:pt x="403831" y="259149"/>
                </a:lnTo>
                <a:lnTo>
                  <a:pt x="502093" y="306741"/>
                </a:lnTo>
                <a:lnTo>
                  <a:pt x="599883" y="351862"/>
                </a:lnTo>
                <a:lnTo>
                  <a:pt x="697503" y="394428"/>
                </a:lnTo>
                <a:lnTo>
                  <a:pt x="795256" y="434358"/>
                </a:lnTo>
                <a:lnTo>
                  <a:pt x="893444" y="471568"/>
                </a:lnTo>
                <a:lnTo>
                  <a:pt x="992371" y="505976"/>
                </a:lnTo>
                <a:lnTo>
                  <a:pt x="1092338" y="537500"/>
                </a:lnTo>
                <a:lnTo>
                  <a:pt x="1193648" y="566056"/>
                </a:lnTo>
                <a:lnTo>
                  <a:pt x="1296605" y="591562"/>
                </a:lnTo>
                <a:lnTo>
                  <a:pt x="1401510" y="613935"/>
                </a:lnTo>
                <a:lnTo>
                  <a:pt x="1508667" y="633093"/>
                </a:lnTo>
                <a:lnTo>
                  <a:pt x="1618378" y="648954"/>
                </a:lnTo>
                <a:lnTo>
                  <a:pt x="1730946" y="661433"/>
                </a:lnTo>
                <a:lnTo>
                  <a:pt x="1846673" y="670449"/>
                </a:lnTo>
                <a:lnTo>
                  <a:pt x="1965862" y="675920"/>
                </a:lnTo>
                <a:lnTo>
                  <a:pt x="2088817" y="677762"/>
                </a:lnTo>
                <a:lnTo>
                  <a:pt x="12191695" y="677762"/>
                </a:lnTo>
                <a:lnTo>
                  <a:pt x="12191695" y="632042"/>
                </a:lnTo>
                <a:lnTo>
                  <a:pt x="2088817" y="632042"/>
                </a:lnTo>
                <a:lnTo>
                  <a:pt x="1965862" y="630200"/>
                </a:lnTo>
                <a:lnTo>
                  <a:pt x="1846673" y="624729"/>
                </a:lnTo>
                <a:lnTo>
                  <a:pt x="1730946" y="615713"/>
                </a:lnTo>
                <a:lnTo>
                  <a:pt x="1618378" y="603234"/>
                </a:lnTo>
                <a:lnTo>
                  <a:pt x="1508667" y="587373"/>
                </a:lnTo>
                <a:lnTo>
                  <a:pt x="1401510" y="568215"/>
                </a:lnTo>
                <a:lnTo>
                  <a:pt x="1296605" y="545842"/>
                </a:lnTo>
                <a:lnTo>
                  <a:pt x="1193648" y="520336"/>
                </a:lnTo>
                <a:lnTo>
                  <a:pt x="1092338" y="491780"/>
                </a:lnTo>
                <a:lnTo>
                  <a:pt x="992371" y="460256"/>
                </a:lnTo>
                <a:lnTo>
                  <a:pt x="893444" y="425848"/>
                </a:lnTo>
                <a:lnTo>
                  <a:pt x="795256" y="388638"/>
                </a:lnTo>
                <a:lnTo>
                  <a:pt x="697503" y="348708"/>
                </a:lnTo>
                <a:lnTo>
                  <a:pt x="599883" y="306142"/>
                </a:lnTo>
                <a:lnTo>
                  <a:pt x="502093" y="261021"/>
                </a:lnTo>
                <a:lnTo>
                  <a:pt x="403831" y="213429"/>
                </a:lnTo>
                <a:lnTo>
                  <a:pt x="304792" y="163448"/>
                </a:lnTo>
                <a:lnTo>
                  <a:pt x="204676" y="111161"/>
                </a:lnTo>
                <a:lnTo>
                  <a:pt x="103180" y="56651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5580">
              <a:lnSpc>
                <a:spcPct val="100000"/>
              </a:lnSpc>
            </a:pPr>
            <a:r>
              <a:rPr b="0" dirty="0">
                <a:latin typeface="Rubik"/>
                <a:cs typeface="Rubik"/>
              </a:rPr>
              <a:t>THE</a:t>
            </a:r>
            <a:r>
              <a:rPr b="0" spc="-175" dirty="0">
                <a:latin typeface="Rubik"/>
                <a:cs typeface="Rubik"/>
              </a:rPr>
              <a:t> </a:t>
            </a:r>
            <a:r>
              <a:rPr dirty="0">
                <a:latin typeface="Rubik"/>
                <a:cs typeface="Rubik"/>
              </a:rPr>
              <a:t>P</a:t>
            </a:r>
            <a:r>
              <a:rPr spc="-15" dirty="0">
                <a:latin typeface="Rubik"/>
                <a:cs typeface="Rubik"/>
              </a:rPr>
              <a:t>R</a:t>
            </a:r>
            <a:r>
              <a:rPr dirty="0">
                <a:latin typeface="Rubik"/>
                <a:cs typeface="Rubik"/>
              </a:rPr>
              <a:t>OBLEM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1932404"/>
            <a:ext cx="5878195" cy="3429000"/>
          </a:xfrm>
          <a:custGeom>
            <a:avLst/>
            <a:gdLst/>
            <a:ahLst/>
            <a:cxnLst/>
            <a:rect l="l" t="t" r="r" b="b"/>
            <a:pathLst>
              <a:path w="5878195" h="3429000">
                <a:moveTo>
                  <a:pt x="4163227" y="0"/>
                </a:moveTo>
                <a:lnTo>
                  <a:pt x="0" y="0"/>
                </a:lnTo>
                <a:lnTo>
                  <a:pt x="0" y="3429000"/>
                </a:lnTo>
                <a:lnTo>
                  <a:pt x="4163227" y="3429000"/>
                </a:lnTo>
                <a:lnTo>
                  <a:pt x="4303300" y="3423288"/>
                </a:lnTo>
                <a:lnTo>
                  <a:pt x="4440353" y="3406454"/>
                </a:lnTo>
                <a:lnTo>
                  <a:pt x="4573937" y="3378947"/>
                </a:lnTo>
                <a:lnTo>
                  <a:pt x="4703601" y="3341218"/>
                </a:lnTo>
                <a:lnTo>
                  <a:pt x="4828895" y="3293716"/>
                </a:lnTo>
                <a:lnTo>
                  <a:pt x="4949369" y="3236891"/>
                </a:lnTo>
                <a:lnTo>
                  <a:pt x="5064573" y="3171194"/>
                </a:lnTo>
                <a:lnTo>
                  <a:pt x="5174055" y="3097074"/>
                </a:lnTo>
                <a:lnTo>
                  <a:pt x="5277367" y="3014982"/>
                </a:lnTo>
                <a:lnTo>
                  <a:pt x="5374057" y="2925368"/>
                </a:lnTo>
                <a:lnTo>
                  <a:pt x="5463676" y="2828681"/>
                </a:lnTo>
                <a:lnTo>
                  <a:pt x="5545773" y="2725371"/>
                </a:lnTo>
                <a:lnTo>
                  <a:pt x="5619897" y="2615890"/>
                </a:lnTo>
                <a:lnTo>
                  <a:pt x="5685599" y="2500686"/>
                </a:lnTo>
                <a:lnTo>
                  <a:pt x="5742429" y="2380210"/>
                </a:lnTo>
                <a:lnTo>
                  <a:pt x="5789936" y="2254912"/>
                </a:lnTo>
                <a:lnTo>
                  <a:pt x="5827669" y="2125242"/>
                </a:lnTo>
                <a:lnTo>
                  <a:pt x="5855179" y="1991650"/>
                </a:lnTo>
                <a:lnTo>
                  <a:pt x="5872015" y="1854586"/>
                </a:lnTo>
                <a:lnTo>
                  <a:pt x="5877727" y="1714500"/>
                </a:lnTo>
                <a:lnTo>
                  <a:pt x="5872016" y="1574413"/>
                </a:lnTo>
                <a:lnTo>
                  <a:pt x="5855182" y="1437349"/>
                </a:lnTo>
                <a:lnTo>
                  <a:pt x="5827675" y="1303757"/>
                </a:lnTo>
                <a:lnTo>
                  <a:pt x="5789945" y="1174087"/>
                </a:lnTo>
                <a:lnTo>
                  <a:pt x="5742443" y="1048789"/>
                </a:lnTo>
                <a:lnTo>
                  <a:pt x="5685618" y="928313"/>
                </a:lnTo>
                <a:lnTo>
                  <a:pt x="5619921" y="813110"/>
                </a:lnTo>
                <a:lnTo>
                  <a:pt x="5545801" y="703628"/>
                </a:lnTo>
                <a:lnTo>
                  <a:pt x="5463709" y="600319"/>
                </a:lnTo>
                <a:lnTo>
                  <a:pt x="5374095" y="503632"/>
                </a:lnTo>
                <a:lnTo>
                  <a:pt x="5277408" y="414017"/>
                </a:lnTo>
                <a:lnTo>
                  <a:pt x="5174099" y="331925"/>
                </a:lnTo>
                <a:lnTo>
                  <a:pt x="5064617" y="257806"/>
                </a:lnTo>
                <a:lnTo>
                  <a:pt x="4949413" y="192108"/>
                </a:lnTo>
                <a:lnTo>
                  <a:pt x="4828937" y="135284"/>
                </a:lnTo>
                <a:lnTo>
                  <a:pt x="4703639" y="87781"/>
                </a:lnTo>
                <a:lnTo>
                  <a:pt x="4573969" y="50052"/>
                </a:lnTo>
                <a:lnTo>
                  <a:pt x="4440377" y="22545"/>
                </a:lnTo>
                <a:lnTo>
                  <a:pt x="4303313" y="5711"/>
                </a:lnTo>
                <a:lnTo>
                  <a:pt x="4163227" y="0"/>
                </a:lnTo>
                <a:close/>
              </a:path>
            </a:pathLst>
          </a:custGeom>
          <a:solidFill>
            <a:srgbClr val="1B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3429" y="2362200"/>
            <a:ext cx="4412615" cy="1960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485"/>
              </a:lnSpc>
            </a:pPr>
            <a:r>
              <a:rPr sz="13000" b="1" dirty="0">
                <a:solidFill>
                  <a:srgbClr val="FEFEFE"/>
                </a:solidFill>
                <a:latin typeface="Rubik"/>
                <a:cs typeface="Rubik"/>
              </a:rPr>
              <a:t>80%</a:t>
            </a:r>
            <a:endParaRPr sz="13000" dirty="0">
              <a:latin typeface="Rubik"/>
              <a:cs typeface="Rubik"/>
            </a:endParaRPr>
          </a:p>
          <a:p>
            <a:pPr marL="73025">
              <a:lnSpc>
                <a:spcPts val="2765"/>
              </a:lnSpc>
            </a:pPr>
            <a:r>
              <a:rPr sz="2400" b="1" spc="-15" dirty="0">
                <a:solidFill>
                  <a:srgbClr val="FEFEFE"/>
                </a:solidFill>
                <a:latin typeface="Rubik"/>
                <a:cs typeface="Rubik"/>
              </a:rPr>
              <a:t>o</a:t>
            </a:r>
            <a:r>
              <a:rPr sz="2400" b="1" dirty="0">
                <a:solidFill>
                  <a:srgbClr val="FEFEFE"/>
                </a:solidFill>
                <a:latin typeface="Rubik"/>
                <a:cs typeface="Rubik"/>
              </a:rPr>
              <a:t>f</a:t>
            </a:r>
            <a:r>
              <a:rPr sz="2400" b="1" spc="-50" dirty="0">
                <a:solidFill>
                  <a:srgbClr val="FEFEFE"/>
                </a:solidFill>
                <a:latin typeface="Rubik"/>
                <a:cs typeface="Rubik"/>
              </a:rPr>
              <a:t> </a:t>
            </a:r>
            <a:r>
              <a:rPr sz="2400" b="1" dirty="0">
                <a:solidFill>
                  <a:srgbClr val="FEFEFE"/>
                </a:solidFill>
                <a:latin typeface="Rubik"/>
                <a:cs typeface="Rubik"/>
              </a:rPr>
              <a:t>b</a:t>
            </a:r>
            <a:r>
              <a:rPr sz="2400" b="1" spc="-10" dirty="0">
                <a:solidFill>
                  <a:srgbClr val="FEFEFE"/>
                </a:solidFill>
                <a:latin typeface="Rubik"/>
                <a:cs typeface="Rubik"/>
              </a:rPr>
              <a:t>a</a:t>
            </a:r>
            <a:r>
              <a:rPr sz="2400" b="1" dirty="0">
                <a:solidFill>
                  <a:srgbClr val="FEFEFE"/>
                </a:solidFill>
                <a:latin typeface="Rubik"/>
                <a:cs typeface="Rubik"/>
              </a:rPr>
              <a:t>tteries</a:t>
            </a:r>
            <a:r>
              <a:rPr sz="2400" b="1" spc="-45" dirty="0">
                <a:solidFill>
                  <a:srgbClr val="FEFEFE"/>
                </a:solidFill>
                <a:latin typeface="Rubik"/>
                <a:cs typeface="Rubik"/>
              </a:rPr>
              <a:t> </a:t>
            </a:r>
            <a:r>
              <a:rPr sz="2400" b="1" spc="-20" dirty="0">
                <a:solidFill>
                  <a:srgbClr val="FEFEFE"/>
                </a:solidFill>
                <a:latin typeface="Rubik"/>
                <a:cs typeface="Rubik"/>
              </a:rPr>
              <a:t>f</a:t>
            </a:r>
            <a:r>
              <a:rPr sz="2400" b="1" dirty="0">
                <a:solidFill>
                  <a:srgbClr val="FEFEFE"/>
                </a:solidFill>
                <a:latin typeface="Rubik"/>
                <a:cs typeface="Rubik"/>
              </a:rPr>
              <a:t>ail p</a:t>
            </a:r>
            <a:r>
              <a:rPr sz="2400" b="1" spc="-10" dirty="0">
                <a:solidFill>
                  <a:srgbClr val="FEFEFE"/>
                </a:solidFill>
                <a:latin typeface="Rubik"/>
                <a:cs typeface="Rubik"/>
              </a:rPr>
              <a:t>r</a:t>
            </a:r>
            <a:r>
              <a:rPr sz="2400" b="1" dirty="0">
                <a:solidFill>
                  <a:srgbClr val="FEFEFE"/>
                </a:solidFill>
                <a:latin typeface="Rubik"/>
                <a:cs typeface="Rubik"/>
              </a:rPr>
              <a:t>em</a:t>
            </a:r>
            <a:r>
              <a:rPr sz="2400" b="1" spc="-10" dirty="0">
                <a:solidFill>
                  <a:srgbClr val="FEFEFE"/>
                </a:solidFill>
                <a:latin typeface="Rubik"/>
                <a:cs typeface="Rubik"/>
              </a:rPr>
              <a:t>a</a:t>
            </a:r>
            <a:r>
              <a:rPr sz="2400" b="1" dirty="0">
                <a:solidFill>
                  <a:srgbClr val="FEFEFE"/>
                </a:solidFill>
                <a:latin typeface="Rubik"/>
                <a:cs typeface="Rubik"/>
              </a:rPr>
              <a:t>tu</a:t>
            </a:r>
            <a:r>
              <a:rPr sz="2400" b="1" spc="-10" dirty="0">
                <a:solidFill>
                  <a:srgbClr val="FEFEFE"/>
                </a:solidFill>
                <a:latin typeface="Rubik"/>
                <a:cs typeface="Rubik"/>
              </a:rPr>
              <a:t>r</a:t>
            </a:r>
            <a:r>
              <a:rPr sz="2400" b="1" dirty="0">
                <a:solidFill>
                  <a:srgbClr val="FEFEFE"/>
                </a:solidFill>
                <a:latin typeface="Rubik"/>
                <a:cs typeface="Rubik"/>
              </a:rPr>
              <a:t>ely</a:t>
            </a:r>
            <a:endParaRPr sz="2400" dirty="0">
              <a:latin typeface="Rubik"/>
              <a:cs typeface="Rubi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29978" y="4193004"/>
            <a:ext cx="3932554" cy="979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2550"/>
              </a:lnSpc>
            </a:pPr>
            <a:r>
              <a:rPr sz="2400" b="1" spc="-20" dirty="0">
                <a:solidFill>
                  <a:srgbClr val="212129"/>
                </a:solidFill>
                <a:latin typeface="Rubik"/>
                <a:cs typeface="Rubik"/>
              </a:rPr>
              <a:t>R</a:t>
            </a:r>
            <a:r>
              <a:rPr sz="2400" b="1" dirty="0">
                <a:solidFill>
                  <a:srgbClr val="212129"/>
                </a:solidFill>
                <a:latin typeface="Rubik"/>
                <a:cs typeface="Rubik"/>
              </a:rPr>
              <a:t>eplaceme</a:t>
            </a:r>
            <a:r>
              <a:rPr sz="2400" b="1" spc="-15" dirty="0">
                <a:solidFill>
                  <a:srgbClr val="212129"/>
                </a:solidFill>
                <a:latin typeface="Rubik"/>
                <a:cs typeface="Rubik"/>
              </a:rPr>
              <a:t>n</a:t>
            </a:r>
            <a:r>
              <a:rPr sz="2400" b="1" dirty="0">
                <a:solidFill>
                  <a:srgbClr val="212129"/>
                </a:solidFill>
                <a:latin typeface="Rubik"/>
                <a:cs typeface="Rubik"/>
              </a:rPr>
              <a:t>t needed b</a:t>
            </a:r>
            <a:r>
              <a:rPr sz="2400" b="1" spc="-10" dirty="0">
                <a:solidFill>
                  <a:srgbClr val="212129"/>
                </a:solidFill>
                <a:latin typeface="Rubik"/>
                <a:cs typeface="Rubik"/>
              </a:rPr>
              <a:t>e</a:t>
            </a:r>
            <a:r>
              <a:rPr sz="2400" b="1" spc="-15" dirty="0">
                <a:solidFill>
                  <a:srgbClr val="212129"/>
                </a:solidFill>
                <a:latin typeface="Rubik"/>
                <a:cs typeface="Rubik"/>
              </a:rPr>
              <a:t>f</a:t>
            </a:r>
            <a:r>
              <a:rPr sz="2400" b="1" dirty="0">
                <a:solidFill>
                  <a:srgbClr val="212129"/>
                </a:solidFill>
                <a:latin typeface="Rubik"/>
                <a:cs typeface="Rubik"/>
              </a:rPr>
              <a:t>o</a:t>
            </a:r>
            <a:r>
              <a:rPr sz="2400" b="1" spc="-10" dirty="0">
                <a:solidFill>
                  <a:srgbClr val="212129"/>
                </a:solidFill>
                <a:latin typeface="Rubik"/>
                <a:cs typeface="Rubik"/>
              </a:rPr>
              <a:t>r</a:t>
            </a:r>
            <a:r>
              <a:rPr sz="2400" b="1" dirty="0">
                <a:solidFill>
                  <a:srgbClr val="212129"/>
                </a:solidFill>
                <a:latin typeface="Rubik"/>
                <a:cs typeface="Rubik"/>
              </a:rPr>
              <a:t>e </a:t>
            </a:r>
            <a:r>
              <a:rPr sz="2400" b="1" spc="-10" dirty="0">
                <a:solidFill>
                  <a:srgbClr val="212129"/>
                </a:solidFill>
                <a:latin typeface="Rubik"/>
                <a:cs typeface="Rubik"/>
              </a:rPr>
              <a:t>r</a:t>
            </a:r>
            <a:r>
              <a:rPr sz="2400" b="1" dirty="0">
                <a:solidFill>
                  <a:srgbClr val="212129"/>
                </a:solidFill>
                <a:latin typeface="Rubik"/>
                <a:cs typeface="Rubik"/>
              </a:rPr>
              <a:t>eaching designed li</a:t>
            </a:r>
            <a:r>
              <a:rPr sz="2400" b="1" spc="-15" dirty="0">
                <a:solidFill>
                  <a:srgbClr val="212129"/>
                </a:solidFill>
                <a:latin typeface="Rubik"/>
                <a:cs typeface="Rubik"/>
              </a:rPr>
              <a:t>f</a:t>
            </a:r>
            <a:r>
              <a:rPr sz="2400" b="1" dirty="0">
                <a:solidFill>
                  <a:srgbClr val="212129"/>
                </a:solidFill>
                <a:latin typeface="Rubik"/>
                <a:cs typeface="Rubik"/>
              </a:rPr>
              <a:t>espan</a:t>
            </a:r>
            <a:endParaRPr sz="2400" dirty="0">
              <a:latin typeface="Rubik"/>
              <a:cs typeface="Rubi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413196" y="1509473"/>
            <a:ext cx="3115558" cy="2522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63545" y="2090837"/>
            <a:ext cx="2400727" cy="1941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47945" y="457200"/>
            <a:ext cx="687070" cy="687070"/>
          </a:xfrm>
          <a:custGeom>
            <a:avLst/>
            <a:gdLst/>
            <a:ahLst/>
            <a:cxnLst/>
            <a:rect l="l" t="t" r="r" b="b"/>
            <a:pathLst>
              <a:path w="687070" h="687069">
                <a:moveTo>
                  <a:pt x="343274" y="0"/>
                </a:moveTo>
                <a:lnTo>
                  <a:pt x="287593" y="4492"/>
                </a:lnTo>
                <a:lnTo>
                  <a:pt x="234772" y="17500"/>
                </a:lnTo>
                <a:lnTo>
                  <a:pt x="185519" y="38315"/>
                </a:lnTo>
                <a:lnTo>
                  <a:pt x="140540" y="66231"/>
                </a:lnTo>
                <a:lnTo>
                  <a:pt x="100542" y="100542"/>
                </a:lnTo>
                <a:lnTo>
                  <a:pt x="66231" y="140540"/>
                </a:lnTo>
                <a:lnTo>
                  <a:pt x="38315" y="185519"/>
                </a:lnTo>
                <a:lnTo>
                  <a:pt x="17500" y="234772"/>
                </a:lnTo>
                <a:lnTo>
                  <a:pt x="4492" y="287593"/>
                </a:lnTo>
                <a:lnTo>
                  <a:pt x="0" y="343274"/>
                </a:lnTo>
                <a:lnTo>
                  <a:pt x="1137" y="371428"/>
                </a:lnTo>
                <a:lnTo>
                  <a:pt x="9976" y="425768"/>
                </a:lnTo>
                <a:lnTo>
                  <a:pt x="26976" y="476893"/>
                </a:lnTo>
                <a:lnTo>
                  <a:pt x="51430" y="524097"/>
                </a:lnTo>
                <a:lnTo>
                  <a:pt x="82631" y="566674"/>
                </a:lnTo>
                <a:lnTo>
                  <a:pt x="119874" y="603917"/>
                </a:lnTo>
                <a:lnTo>
                  <a:pt x="162451" y="635119"/>
                </a:lnTo>
                <a:lnTo>
                  <a:pt x="209656" y="659573"/>
                </a:lnTo>
                <a:lnTo>
                  <a:pt x="260781" y="676572"/>
                </a:lnTo>
                <a:lnTo>
                  <a:pt x="315120" y="685411"/>
                </a:lnTo>
                <a:lnTo>
                  <a:pt x="343274" y="686549"/>
                </a:lnTo>
                <a:lnTo>
                  <a:pt x="371428" y="685411"/>
                </a:lnTo>
                <a:lnTo>
                  <a:pt x="425768" y="676572"/>
                </a:lnTo>
                <a:lnTo>
                  <a:pt x="476893" y="659573"/>
                </a:lnTo>
                <a:lnTo>
                  <a:pt x="524097" y="635119"/>
                </a:lnTo>
                <a:lnTo>
                  <a:pt x="566674" y="603917"/>
                </a:lnTo>
                <a:lnTo>
                  <a:pt x="603917" y="566674"/>
                </a:lnTo>
                <a:lnTo>
                  <a:pt x="635119" y="524097"/>
                </a:lnTo>
                <a:lnTo>
                  <a:pt x="659573" y="476893"/>
                </a:lnTo>
                <a:lnTo>
                  <a:pt x="676572" y="425768"/>
                </a:lnTo>
                <a:lnTo>
                  <a:pt x="685411" y="371428"/>
                </a:lnTo>
                <a:lnTo>
                  <a:pt x="686549" y="343274"/>
                </a:lnTo>
                <a:lnTo>
                  <a:pt x="685411" y="315120"/>
                </a:lnTo>
                <a:lnTo>
                  <a:pt x="676572" y="260781"/>
                </a:lnTo>
                <a:lnTo>
                  <a:pt x="659573" y="209656"/>
                </a:lnTo>
                <a:lnTo>
                  <a:pt x="635119" y="162451"/>
                </a:lnTo>
                <a:lnTo>
                  <a:pt x="603917" y="119874"/>
                </a:lnTo>
                <a:lnTo>
                  <a:pt x="566674" y="82631"/>
                </a:lnTo>
                <a:lnTo>
                  <a:pt x="524097" y="51430"/>
                </a:lnTo>
                <a:lnTo>
                  <a:pt x="476893" y="26976"/>
                </a:lnTo>
                <a:lnTo>
                  <a:pt x="425768" y="9976"/>
                </a:lnTo>
                <a:lnTo>
                  <a:pt x="371428" y="1137"/>
                </a:lnTo>
                <a:lnTo>
                  <a:pt x="343274" y="0"/>
                </a:lnTo>
                <a:close/>
              </a:path>
            </a:pathLst>
          </a:custGeom>
          <a:solidFill>
            <a:srgbClr val="1B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175676" y="585191"/>
            <a:ext cx="431165" cy="430530"/>
          </a:xfrm>
          <a:custGeom>
            <a:avLst/>
            <a:gdLst/>
            <a:ahLst/>
            <a:cxnLst/>
            <a:rect l="l" t="t" r="r" b="b"/>
            <a:pathLst>
              <a:path w="431165" h="430530">
                <a:moveTo>
                  <a:pt x="206751" y="0"/>
                </a:moveTo>
                <a:lnTo>
                  <a:pt x="168742" y="4953"/>
                </a:lnTo>
                <a:lnTo>
                  <a:pt x="120982" y="22089"/>
                </a:lnTo>
                <a:lnTo>
                  <a:pt x="87594" y="42621"/>
                </a:lnTo>
                <a:lnTo>
                  <a:pt x="56495" y="69550"/>
                </a:lnTo>
                <a:lnTo>
                  <a:pt x="28093" y="108808"/>
                </a:lnTo>
                <a:lnTo>
                  <a:pt x="8897" y="155832"/>
                </a:lnTo>
                <a:lnTo>
                  <a:pt x="1382" y="196310"/>
                </a:lnTo>
                <a:lnTo>
                  <a:pt x="0" y="226091"/>
                </a:lnTo>
                <a:lnTo>
                  <a:pt x="997" y="238643"/>
                </a:lnTo>
                <a:lnTo>
                  <a:pt x="12493" y="287354"/>
                </a:lnTo>
                <a:lnTo>
                  <a:pt x="28974" y="321973"/>
                </a:lnTo>
                <a:lnTo>
                  <a:pt x="52120" y="354769"/>
                </a:lnTo>
                <a:lnTo>
                  <a:pt x="80282" y="383251"/>
                </a:lnTo>
                <a:lnTo>
                  <a:pt x="121338" y="408729"/>
                </a:lnTo>
                <a:lnTo>
                  <a:pt x="157469" y="421784"/>
                </a:lnTo>
                <a:lnTo>
                  <a:pt x="198451" y="429015"/>
                </a:lnTo>
                <a:lnTo>
                  <a:pt x="228590" y="430317"/>
                </a:lnTo>
                <a:lnTo>
                  <a:pt x="242009" y="429072"/>
                </a:lnTo>
                <a:lnTo>
                  <a:pt x="280661" y="420591"/>
                </a:lnTo>
                <a:lnTo>
                  <a:pt x="316376" y="405522"/>
                </a:lnTo>
                <a:lnTo>
                  <a:pt x="348467" y="384549"/>
                </a:lnTo>
                <a:lnTo>
                  <a:pt x="383240" y="349295"/>
                </a:lnTo>
                <a:lnTo>
                  <a:pt x="392349" y="336247"/>
                </a:lnTo>
                <a:lnTo>
                  <a:pt x="210773" y="336247"/>
                </a:lnTo>
                <a:lnTo>
                  <a:pt x="197397" y="335028"/>
                </a:lnTo>
                <a:lnTo>
                  <a:pt x="160294" y="323175"/>
                </a:lnTo>
                <a:lnTo>
                  <a:pt x="129308" y="300607"/>
                </a:lnTo>
                <a:lnTo>
                  <a:pt x="103615" y="260970"/>
                </a:lnTo>
                <a:lnTo>
                  <a:pt x="95018" y="220956"/>
                </a:lnTo>
                <a:lnTo>
                  <a:pt x="94531" y="205368"/>
                </a:lnTo>
                <a:lnTo>
                  <a:pt x="96243" y="192878"/>
                </a:lnTo>
                <a:lnTo>
                  <a:pt x="116405" y="146284"/>
                </a:lnTo>
                <a:lnTo>
                  <a:pt x="144026" y="117360"/>
                </a:lnTo>
                <a:lnTo>
                  <a:pt x="190659" y="97021"/>
                </a:lnTo>
                <a:lnTo>
                  <a:pt x="218512" y="94284"/>
                </a:lnTo>
                <a:lnTo>
                  <a:pt x="389230" y="94284"/>
                </a:lnTo>
                <a:lnTo>
                  <a:pt x="385967" y="86356"/>
                </a:lnTo>
                <a:lnTo>
                  <a:pt x="360329" y="56252"/>
                </a:lnTo>
                <a:lnTo>
                  <a:pt x="329814" y="33118"/>
                </a:lnTo>
                <a:lnTo>
                  <a:pt x="295927" y="15622"/>
                </a:lnTo>
                <a:lnTo>
                  <a:pt x="248860" y="2886"/>
                </a:lnTo>
                <a:lnTo>
                  <a:pt x="221581" y="287"/>
                </a:lnTo>
                <a:lnTo>
                  <a:pt x="206751" y="0"/>
                </a:lnTo>
                <a:close/>
              </a:path>
              <a:path w="431165" h="430530">
                <a:moveTo>
                  <a:pt x="428143" y="210018"/>
                </a:moveTo>
                <a:lnTo>
                  <a:pt x="418604" y="216897"/>
                </a:lnTo>
                <a:lnTo>
                  <a:pt x="408930" y="223980"/>
                </a:lnTo>
                <a:lnTo>
                  <a:pt x="348364" y="269137"/>
                </a:lnTo>
                <a:lnTo>
                  <a:pt x="327353" y="284502"/>
                </a:lnTo>
                <a:lnTo>
                  <a:pt x="295223" y="307040"/>
                </a:lnTo>
                <a:lnTo>
                  <a:pt x="251094" y="330749"/>
                </a:lnTo>
                <a:lnTo>
                  <a:pt x="210773" y="336247"/>
                </a:lnTo>
                <a:lnTo>
                  <a:pt x="392349" y="336247"/>
                </a:lnTo>
                <a:lnTo>
                  <a:pt x="415846" y="292621"/>
                </a:lnTo>
                <a:lnTo>
                  <a:pt x="427958" y="255143"/>
                </a:lnTo>
                <a:lnTo>
                  <a:pt x="430764" y="231359"/>
                </a:lnTo>
                <a:lnTo>
                  <a:pt x="430197" y="220303"/>
                </a:lnTo>
                <a:lnTo>
                  <a:pt x="428143" y="210018"/>
                </a:lnTo>
                <a:close/>
              </a:path>
              <a:path w="431165" h="430530">
                <a:moveTo>
                  <a:pt x="389230" y="94284"/>
                </a:moveTo>
                <a:lnTo>
                  <a:pt x="218512" y="94284"/>
                </a:lnTo>
                <a:lnTo>
                  <a:pt x="231637" y="95324"/>
                </a:lnTo>
                <a:lnTo>
                  <a:pt x="244276" y="97691"/>
                </a:lnTo>
                <a:lnTo>
                  <a:pt x="273486" y="109050"/>
                </a:lnTo>
                <a:lnTo>
                  <a:pt x="195323" y="171321"/>
                </a:lnTo>
                <a:lnTo>
                  <a:pt x="187252" y="180464"/>
                </a:lnTo>
                <a:lnTo>
                  <a:pt x="181954" y="191070"/>
                </a:lnTo>
                <a:lnTo>
                  <a:pt x="179510" y="202581"/>
                </a:lnTo>
                <a:lnTo>
                  <a:pt x="180006" y="214441"/>
                </a:lnTo>
                <a:lnTo>
                  <a:pt x="209932" y="250964"/>
                </a:lnTo>
                <a:lnTo>
                  <a:pt x="221496" y="253652"/>
                </a:lnTo>
                <a:lnTo>
                  <a:pt x="233372" y="253379"/>
                </a:lnTo>
                <a:lnTo>
                  <a:pt x="382969" y="141166"/>
                </a:lnTo>
                <a:lnTo>
                  <a:pt x="393036" y="110427"/>
                </a:lnTo>
                <a:lnTo>
                  <a:pt x="390988" y="98556"/>
                </a:lnTo>
                <a:lnTo>
                  <a:pt x="389230" y="94284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60961"/>
            <a:ext cx="12192000" cy="4197350"/>
          </a:xfrm>
          <a:custGeom>
            <a:avLst/>
            <a:gdLst/>
            <a:ahLst/>
            <a:cxnLst/>
            <a:rect l="l" t="t" r="r" b="b"/>
            <a:pathLst>
              <a:path w="12192000" h="4197350">
                <a:moveTo>
                  <a:pt x="0" y="0"/>
                </a:moveTo>
                <a:lnTo>
                  <a:pt x="0" y="4197038"/>
                </a:lnTo>
                <a:lnTo>
                  <a:pt x="12191695" y="4197038"/>
                </a:lnTo>
                <a:lnTo>
                  <a:pt x="12191695" y="2719833"/>
                </a:lnTo>
                <a:lnTo>
                  <a:pt x="8988634" y="2719833"/>
                </a:lnTo>
                <a:lnTo>
                  <a:pt x="8459533" y="2711907"/>
                </a:lnTo>
                <a:lnTo>
                  <a:pt x="7946633" y="2688366"/>
                </a:lnTo>
                <a:lnTo>
                  <a:pt x="7448632" y="2649566"/>
                </a:lnTo>
                <a:lnTo>
                  <a:pt x="6964227" y="2595863"/>
                </a:lnTo>
                <a:lnTo>
                  <a:pt x="6492117" y="2527612"/>
                </a:lnTo>
                <a:lnTo>
                  <a:pt x="6030997" y="2445170"/>
                </a:lnTo>
                <a:lnTo>
                  <a:pt x="5579567" y="2348890"/>
                </a:lnTo>
                <a:lnTo>
                  <a:pt x="5136523" y="2239131"/>
                </a:lnTo>
                <a:lnTo>
                  <a:pt x="4700562" y="2116246"/>
                </a:lnTo>
                <a:lnTo>
                  <a:pt x="4270383" y="1980592"/>
                </a:lnTo>
                <a:lnTo>
                  <a:pt x="3844683" y="1832525"/>
                </a:lnTo>
                <a:lnTo>
                  <a:pt x="3422158" y="1672400"/>
                </a:lnTo>
                <a:lnTo>
                  <a:pt x="3001507" y="1500572"/>
                </a:lnTo>
                <a:lnTo>
                  <a:pt x="2581428" y="1317399"/>
                </a:lnTo>
                <a:lnTo>
                  <a:pt x="2160616" y="1123234"/>
                </a:lnTo>
                <a:lnTo>
                  <a:pt x="1737771" y="918435"/>
                </a:lnTo>
                <a:lnTo>
                  <a:pt x="1311589" y="703356"/>
                </a:lnTo>
                <a:lnTo>
                  <a:pt x="880769" y="478353"/>
                </a:lnTo>
                <a:lnTo>
                  <a:pt x="444006" y="243782"/>
                </a:lnTo>
                <a:lnTo>
                  <a:pt x="0" y="0"/>
                </a:lnTo>
                <a:close/>
              </a:path>
            </a:pathLst>
          </a:custGeom>
          <a:solidFill>
            <a:srgbClr val="1B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2415261"/>
            <a:ext cx="12192000" cy="2877185"/>
          </a:xfrm>
          <a:custGeom>
            <a:avLst/>
            <a:gdLst/>
            <a:ahLst/>
            <a:cxnLst/>
            <a:rect l="l" t="t" r="r" b="b"/>
            <a:pathLst>
              <a:path w="12192000" h="2877185">
                <a:moveTo>
                  <a:pt x="0" y="0"/>
                </a:moveTo>
                <a:lnTo>
                  <a:pt x="0" y="122949"/>
                </a:lnTo>
                <a:lnTo>
                  <a:pt x="559207" y="430451"/>
                </a:lnTo>
                <a:lnTo>
                  <a:pt x="995940" y="664713"/>
                </a:lnTo>
                <a:lnTo>
                  <a:pt x="1426174" y="888979"/>
                </a:lnTo>
                <a:lnTo>
                  <a:pt x="1851192" y="1102943"/>
                </a:lnTo>
                <a:lnTo>
                  <a:pt x="2272277" y="1306301"/>
                </a:lnTo>
                <a:lnTo>
                  <a:pt x="2690710" y="1498749"/>
                </a:lnTo>
                <a:lnTo>
                  <a:pt x="3107775" y="1679981"/>
                </a:lnTo>
                <a:lnTo>
                  <a:pt x="3524753" y="1849692"/>
                </a:lnTo>
                <a:lnTo>
                  <a:pt x="3942928" y="2007579"/>
                </a:lnTo>
                <a:lnTo>
                  <a:pt x="4363582" y="2153335"/>
                </a:lnTo>
                <a:lnTo>
                  <a:pt x="4787998" y="2286656"/>
                </a:lnTo>
                <a:lnTo>
                  <a:pt x="5217458" y="2407238"/>
                </a:lnTo>
                <a:lnTo>
                  <a:pt x="5653245" y="2514775"/>
                </a:lnTo>
                <a:lnTo>
                  <a:pt x="6096641" y="2608963"/>
                </a:lnTo>
                <a:lnTo>
                  <a:pt x="6548928" y="2689496"/>
                </a:lnTo>
                <a:lnTo>
                  <a:pt x="7011390" y="2756071"/>
                </a:lnTo>
                <a:lnTo>
                  <a:pt x="7485309" y="2808382"/>
                </a:lnTo>
                <a:lnTo>
                  <a:pt x="7971968" y="2846124"/>
                </a:lnTo>
                <a:lnTo>
                  <a:pt x="8472649" y="2868993"/>
                </a:lnTo>
                <a:lnTo>
                  <a:pt x="8988634" y="2876684"/>
                </a:lnTo>
                <a:lnTo>
                  <a:pt x="12191695" y="2876684"/>
                </a:lnTo>
                <a:lnTo>
                  <a:pt x="12191695" y="2719802"/>
                </a:lnTo>
                <a:lnTo>
                  <a:pt x="8988634" y="2719802"/>
                </a:lnTo>
                <a:lnTo>
                  <a:pt x="8459533" y="2711877"/>
                </a:lnTo>
                <a:lnTo>
                  <a:pt x="7946633" y="2688336"/>
                </a:lnTo>
                <a:lnTo>
                  <a:pt x="7448632" y="2649538"/>
                </a:lnTo>
                <a:lnTo>
                  <a:pt x="6964227" y="2595836"/>
                </a:lnTo>
                <a:lnTo>
                  <a:pt x="6492117" y="2527586"/>
                </a:lnTo>
                <a:lnTo>
                  <a:pt x="6030997" y="2445145"/>
                </a:lnTo>
                <a:lnTo>
                  <a:pt x="5579567" y="2348868"/>
                </a:lnTo>
                <a:lnTo>
                  <a:pt x="5136523" y="2239111"/>
                </a:lnTo>
                <a:lnTo>
                  <a:pt x="4700562" y="2116228"/>
                </a:lnTo>
                <a:lnTo>
                  <a:pt x="4270383" y="1980577"/>
                </a:lnTo>
                <a:lnTo>
                  <a:pt x="3844683" y="1832511"/>
                </a:lnTo>
                <a:lnTo>
                  <a:pt x="3422158" y="1672388"/>
                </a:lnTo>
                <a:lnTo>
                  <a:pt x="3001507" y="1500563"/>
                </a:lnTo>
                <a:lnTo>
                  <a:pt x="2581428" y="1317391"/>
                </a:lnTo>
                <a:lnTo>
                  <a:pt x="2160616" y="1123229"/>
                </a:lnTo>
                <a:lnTo>
                  <a:pt x="1737771" y="918431"/>
                </a:lnTo>
                <a:lnTo>
                  <a:pt x="1311589" y="703353"/>
                </a:lnTo>
                <a:lnTo>
                  <a:pt x="880769" y="478352"/>
                </a:lnTo>
                <a:lnTo>
                  <a:pt x="444006" y="243782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58252" y="1442154"/>
            <a:ext cx="4933950" cy="1220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4810"/>
              </a:lnSpc>
              <a:tabLst>
                <a:tab pos="1774189" algn="l"/>
              </a:tabLst>
            </a:pPr>
            <a:r>
              <a:rPr sz="4800" dirty="0">
                <a:solidFill>
                  <a:srgbClr val="2E2261"/>
                </a:solidFill>
                <a:latin typeface="Rubik"/>
                <a:cs typeface="Rubik"/>
              </a:rPr>
              <a:t>R</a:t>
            </a:r>
            <a:r>
              <a:rPr sz="4800" spc="-35" dirty="0">
                <a:solidFill>
                  <a:srgbClr val="2E2261"/>
                </a:solidFill>
                <a:latin typeface="Rubik"/>
                <a:cs typeface="Rubik"/>
              </a:rPr>
              <a:t>E</a:t>
            </a:r>
            <a:r>
              <a:rPr sz="4800" dirty="0">
                <a:solidFill>
                  <a:srgbClr val="2E2261"/>
                </a:solidFill>
                <a:latin typeface="Rubik"/>
                <a:cs typeface="Rubik"/>
              </a:rPr>
              <a:t>GENER</a:t>
            </a:r>
            <a:r>
              <a:rPr sz="4800" spc="-360" dirty="0">
                <a:solidFill>
                  <a:srgbClr val="2E2261"/>
                </a:solidFill>
                <a:latin typeface="Rubik"/>
                <a:cs typeface="Rubik"/>
              </a:rPr>
              <a:t>A</a:t>
            </a:r>
            <a:r>
              <a:rPr sz="4800" dirty="0">
                <a:solidFill>
                  <a:srgbClr val="2E2261"/>
                </a:solidFill>
                <a:latin typeface="Rubik"/>
                <a:cs typeface="Rubik"/>
              </a:rPr>
              <a:t>TE </a:t>
            </a:r>
            <a:r>
              <a:rPr sz="4800" spc="-145" dirty="0">
                <a:solidFill>
                  <a:srgbClr val="2E2261"/>
                </a:solidFill>
                <a:latin typeface="Rubik"/>
                <a:cs typeface="Rubik"/>
              </a:rPr>
              <a:t>Y</a:t>
            </a:r>
            <a:r>
              <a:rPr sz="4800" dirty="0">
                <a:solidFill>
                  <a:srgbClr val="2E2261"/>
                </a:solidFill>
                <a:latin typeface="Rubik"/>
                <a:cs typeface="Rubik"/>
              </a:rPr>
              <a:t>OUR	</a:t>
            </a:r>
            <a:r>
              <a:rPr sz="4800" spc="-40" dirty="0">
                <a:solidFill>
                  <a:srgbClr val="2E2261"/>
                </a:solidFill>
                <a:latin typeface="Rubik"/>
                <a:cs typeface="Rubik"/>
              </a:rPr>
              <a:t>B</a:t>
            </a:r>
            <a:r>
              <a:rPr sz="4800" spc="-360" dirty="0">
                <a:solidFill>
                  <a:srgbClr val="2E2261"/>
                </a:solidFill>
                <a:latin typeface="Rubik"/>
                <a:cs typeface="Rubik"/>
              </a:rPr>
              <a:t>A</a:t>
            </a:r>
            <a:r>
              <a:rPr sz="4800" dirty="0">
                <a:solidFill>
                  <a:srgbClr val="2E2261"/>
                </a:solidFill>
                <a:latin typeface="Rubik"/>
                <a:cs typeface="Rubik"/>
              </a:rPr>
              <a:t>TTERIES</a:t>
            </a:r>
            <a:endParaRPr sz="4800" dirty="0">
              <a:latin typeface="Rubik"/>
              <a:cs typeface="Rubi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8256" y="2670189"/>
            <a:ext cx="5623560" cy="1066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15"/>
              </a:lnSpc>
            </a:pPr>
            <a:r>
              <a:rPr sz="3600" b="1" dirty="0">
                <a:solidFill>
                  <a:srgbClr val="2E2261"/>
                </a:solidFill>
                <a:latin typeface="Rubik"/>
                <a:cs typeface="Rubik"/>
              </a:rPr>
              <a:t>AND MAKE USE OF</a:t>
            </a:r>
            <a:r>
              <a:rPr sz="3600" b="1" spc="-140" dirty="0">
                <a:solidFill>
                  <a:srgbClr val="2E2261"/>
                </a:solidFill>
                <a:latin typeface="Rubik"/>
                <a:cs typeface="Rubik"/>
              </a:rPr>
              <a:t> </a:t>
            </a:r>
            <a:r>
              <a:rPr sz="3600" b="1" dirty="0">
                <a:solidFill>
                  <a:srgbClr val="2E2261"/>
                </a:solidFill>
                <a:latin typeface="Rubik"/>
                <a:cs typeface="Rubik"/>
              </a:rPr>
              <a:t>THEIR</a:t>
            </a:r>
            <a:endParaRPr sz="3600">
              <a:latin typeface="Rubik"/>
              <a:cs typeface="Rubik"/>
            </a:endParaRPr>
          </a:p>
          <a:p>
            <a:pPr marL="12700">
              <a:lnSpc>
                <a:spcPts val="5255"/>
              </a:lnSpc>
            </a:pPr>
            <a:r>
              <a:rPr sz="4800" b="1" dirty="0">
                <a:solidFill>
                  <a:srgbClr val="2E2261"/>
                </a:solidFill>
                <a:latin typeface="Rubik"/>
                <a:cs typeface="Rubik"/>
              </a:rPr>
              <a:t>FULL</a:t>
            </a:r>
            <a:r>
              <a:rPr sz="4800" b="1" spc="-114" dirty="0">
                <a:solidFill>
                  <a:srgbClr val="2E2261"/>
                </a:solidFill>
                <a:latin typeface="Rubik"/>
                <a:cs typeface="Rubik"/>
              </a:rPr>
              <a:t> </a:t>
            </a:r>
            <a:r>
              <a:rPr sz="4800" b="1" dirty="0">
                <a:solidFill>
                  <a:srgbClr val="2E2261"/>
                </a:solidFill>
                <a:latin typeface="Rubik"/>
                <a:cs typeface="Rubik"/>
              </a:rPr>
              <a:t>P</a:t>
            </a:r>
            <a:r>
              <a:rPr sz="4800" b="1" spc="-50" dirty="0">
                <a:solidFill>
                  <a:srgbClr val="2E2261"/>
                </a:solidFill>
                <a:latin typeface="Rubik"/>
                <a:cs typeface="Rubik"/>
              </a:rPr>
              <a:t>O</a:t>
            </a:r>
            <a:r>
              <a:rPr sz="4800" b="1" dirty="0">
                <a:solidFill>
                  <a:srgbClr val="2E2261"/>
                </a:solidFill>
                <a:latin typeface="Rubik"/>
                <a:cs typeface="Rubik"/>
              </a:rPr>
              <a:t>TENTIAL!</a:t>
            </a:r>
            <a:endParaRPr sz="4800">
              <a:latin typeface="Rubik"/>
              <a:cs typeface="Rubi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1202" y="4440292"/>
            <a:ext cx="2896870" cy="852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" marR="5080" indent="-3175">
              <a:lnSpc>
                <a:spcPct val="109500"/>
              </a:lnSpc>
            </a:pPr>
            <a:r>
              <a:rPr sz="1800" b="1" spc="-15" dirty="0">
                <a:solidFill>
                  <a:srgbClr val="FEFEFE"/>
                </a:solidFill>
                <a:latin typeface="Rubik"/>
                <a:cs typeface="Rubik"/>
              </a:rPr>
              <a:t>E</a:t>
            </a:r>
            <a:r>
              <a:rPr sz="1800" b="1" spc="-65" dirty="0">
                <a:solidFill>
                  <a:srgbClr val="FEFEFE"/>
                </a:solidFill>
                <a:latin typeface="Rubik"/>
                <a:cs typeface="Rubik"/>
              </a:rPr>
              <a:t>-</a:t>
            </a:r>
            <a:r>
              <a:rPr sz="1800" b="1" dirty="0">
                <a:solidFill>
                  <a:srgbClr val="FEFEFE"/>
                </a:solidFill>
                <a:latin typeface="Rubik"/>
                <a:cs typeface="Rubik"/>
              </a:rPr>
              <a:t>Vision </a:t>
            </a:r>
            <a:r>
              <a:rPr sz="1800" b="1" spc="-10" dirty="0">
                <a:solidFill>
                  <a:srgbClr val="FEFEFE"/>
                </a:solidFill>
                <a:latin typeface="Rubik"/>
                <a:cs typeface="Rubik"/>
              </a:rPr>
              <a:t>S</a:t>
            </a:r>
            <a:r>
              <a:rPr sz="1800" b="1" spc="-35" dirty="0">
                <a:solidFill>
                  <a:srgbClr val="FEFEFE"/>
                </a:solidFill>
                <a:latin typeface="Rubik"/>
                <a:cs typeface="Rubik"/>
              </a:rPr>
              <a:t>y</a:t>
            </a:r>
            <a:r>
              <a:rPr sz="1800" b="1" spc="-10" dirty="0">
                <a:solidFill>
                  <a:srgbClr val="FEFEFE"/>
                </a:solidFill>
                <a:latin typeface="Rubik"/>
                <a:cs typeface="Rubik"/>
              </a:rPr>
              <a:t>s</a:t>
            </a:r>
            <a:r>
              <a:rPr sz="1800" b="1" dirty="0">
                <a:solidFill>
                  <a:srgbClr val="FEFEFE"/>
                </a:solidFill>
                <a:latin typeface="Rubik"/>
                <a:cs typeface="Rubik"/>
              </a:rPr>
              <a:t>tems, s.</a:t>
            </a:r>
            <a:r>
              <a:rPr sz="1800" b="1" spc="-100" dirty="0">
                <a:solidFill>
                  <a:srgbClr val="FEFEFE"/>
                </a:solidFill>
                <a:latin typeface="Rubik"/>
                <a:cs typeface="Rubik"/>
              </a:rPr>
              <a:t>r</a:t>
            </a:r>
            <a:r>
              <a:rPr sz="1800" b="1" spc="-10" dirty="0">
                <a:solidFill>
                  <a:srgbClr val="FEFEFE"/>
                </a:solidFill>
                <a:latin typeface="Rubik"/>
                <a:cs typeface="Rubik"/>
              </a:rPr>
              <a:t>.o</a:t>
            </a:r>
            <a:r>
              <a:rPr sz="1800" b="1" dirty="0">
                <a:solidFill>
                  <a:srgbClr val="FEFEFE"/>
                </a:solidFill>
                <a:latin typeface="Rubik"/>
                <a:cs typeface="Rubik"/>
              </a:rPr>
              <a:t>. </a:t>
            </a:r>
            <a:r>
              <a:rPr sz="1800" dirty="0">
                <a:solidFill>
                  <a:srgbClr val="FEFEFE"/>
                </a:solidFill>
                <a:latin typeface="Rubik"/>
                <a:cs typeface="Rubik"/>
              </a:rPr>
              <a:t>D</a:t>
            </a:r>
            <a:r>
              <a:rPr sz="1800" spc="-100" dirty="0">
                <a:solidFill>
                  <a:srgbClr val="FEFEFE"/>
                </a:solidFill>
                <a:latin typeface="Rubik"/>
                <a:cs typeface="Rubik"/>
              </a:rPr>
              <a:t>r</a:t>
            </a:r>
            <a:r>
              <a:rPr sz="1800" dirty="0">
                <a:solidFill>
                  <a:srgbClr val="FEFEFE"/>
                </a:solidFill>
                <a:latin typeface="Rubik"/>
                <a:cs typeface="Rubik"/>
              </a:rPr>
              <a:t>.</a:t>
            </a:r>
            <a:r>
              <a:rPr sz="1800" spc="-50" dirty="0">
                <a:solidFill>
                  <a:srgbClr val="FEFEFE"/>
                </a:solidFill>
                <a:latin typeface="Rubik"/>
                <a:cs typeface="Rubik"/>
              </a:rPr>
              <a:t> </a:t>
            </a:r>
            <a:r>
              <a:rPr sz="1800" dirty="0">
                <a:solidFill>
                  <a:srgbClr val="FEFEFE"/>
                </a:solidFill>
                <a:latin typeface="Rubik"/>
                <a:cs typeface="Rubik"/>
              </a:rPr>
              <a:t>Vladimí</a:t>
            </a:r>
            <a:r>
              <a:rPr sz="1800" spc="-15" dirty="0">
                <a:solidFill>
                  <a:srgbClr val="FEFEFE"/>
                </a:solidFill>
                <a:latin typeface="Rubik"/>
                <a:cs typeface="Rubik"/>
              </a:rPr>
              <a:t>r</a:t>
            </a:r>
            <a:r>
              <a:rPr sz="1800" dirty="0">
                <a:solidFill>
                  <a:srgbClr val="FEFEFE"/>
                </a:solidFill>
                <a:latin typeface="Rubik"/>
                <a:cs typeface="Rubik"/>
              </a:rPr>
              <a:t>a Cleme</a:t>
            </a:r>
            <a:r>
              <a:rPr sz="1800" spc="-15" dirty="0">
                <a:solidFill>
                  <a:srgbClr val="FEFEFE"/>
                </a:solidFill>
                <a:latin typeface="Rubik"/>
                <a:cs typeface="Rubik"/>
              </a:rPr>
              <a:t>n</a:t>
            </a:r>
            <a:r>
              <a:rPr sz="1800" dirty="0">
                <a:solidFill>
                  <a:srgbClr val="FEFEFE"/>
                </a:solidFill>
                <a:latin typeface="Rubik"/>
                <a:cs typeface="Rubik"/>
              </a:rPr>
              <a:t>tisa 10 821 02 B</a:t>
            </a:r>
            <a:r>
              <a:rPr sz="1800" spc="-15" dirty="0">
                <a:solidFill>
                  <a:srgbClr val="FEFEFE"/>
                </a:solidFill>
                <a:latin typeface="Rubik"/>
                <a:cs typeface="Rubik"/>
              </a:rPr>
              <a:t>r</a:t>
            </a:r>
            <a:r>
              <a:rPr sz="1800" spc="-10" dirty="0">
                <a:solidFill>
                  <a:srgbClr val="FEFEFE"/>
                </a:solidFill>
                <a:latin typeface="Rubik"/>
                <a:cs typeface="Rubik"/>
              </a:rPr>
              <a:t>a</a:t>
            </a:r>
            <a:r>
              <a:rPr sz="1800" dirty="0">
                <a:solidFill>
                  <a:srgbClr val="FEFEFE"/>
                </a:solidFill>
                <a:latin typeface="Rubik"/>
                <a:cs typeface="Rubik"/>
              </a:rPr>
              <a:t>tisl</a:t>
            </a:r>
            <a:r>
              <a:rPr sz="1800" spc="-20" dirty="0">
                <a:solidFill>
                  <a:srgbClr val="FEFEFE"/>
                </a:solidFill>
                <a:latin typeface="Rubik"/>
                <a:cs typeface="Rubik"/>
              </a:rPr>
              <a:t>a</a:t>
            </a:r>
            <a:r>
              <a:rPr sz="1800" spc="-40" dirty="0">
                <a:solidFill>
                  <a:srgbClr val="FEFEFE"/>
                </a:solidFill>
                <a:latin typeface="Rubik"/>
                <a:cs typeface="Rubik"/>
              </a:rPr>
              <a:t>v</a:t>
            </a:r>
            <a:r>
              <a:rPr sz="1800" dirty="0">
                <a:solidFill>
                  <a:srgbClr val="FEFEFE"/>
                </a:solidFill>
                <a:latin typeface="Rubik"/>
                <a:cs typeface="Rubik"/>
              </a:rPr>
              <a:t>a, Sl</a:t>
            </a:r>
            <a:r>
              <a:rPr sz="1800" spc="-35" dirty="0">
                <a:solidFill>
                  <a:srgbClr val="FEFEFE"/>
                </a:solidFill>
                <a:latin typeface="Rubik"/>
                <a:cs typeface="Rubik"/>
              </a:rPr>
              <a:t>o</a:t>
            </a:r>
            <a:r>
              <a:rPr sz="1800" spc="-40" dirty="0">
                <a:solidFill>
                  <a:srgbClr val="FEFEFE"/>
                </a:solidFill>
                <a:latin typeface="Rubik"/>
                <a:cs typeface="Rubik"/>
              </a:rPr>
              <a:t>v</a:t>
            </a:r>
            <a:r>
              <a:rPr sz="1800" dirty="0">
                <a:solidFill>
                  <a:srgbClr val="FEFEFE"/>
                </a:solidFill>
                <a:latin typeface="Rubik"/>
                <a:cs typeface="Rubik"/>
              </a:rPr>
              <a:t>akia</a:t>
            </a:r>
            <a:endParaRPr sz="1800">
              <a:latin typeface="Rubik"/>
              <a:cs typeface="Rubi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1198" y="5586712"/>
            <a:ext cx="2826385" cy="854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solidFill>
                  <a:srgbClr val="FEFEFE"/>
                </a:solidFill>
                <a:latin typeface="Rubik"/>
                <a:cs typeface="Rubik"/>
              </a:rPr>
              <a:t>R</a:t>
            </a:r>
            <a:r>
              <a:rPr sz="1800" b="1" dirty="0">
                <a:solidFill>
                  <a:srgbClr val="FEFEFE"/>
                </a:solidFill>
                <a:latin typeface="Rubik"/>
                <a:cs typeface="Rubik"/>
              </a:rPr>
              <a:t>obert Cep</a:t>
            </a:r>
            <a:r>
              <a:rPr sz="1800" b="1" spc="-20" dirty="0">
                <a:solidFill>
                  <a:srgbClr val="FEFEFE"/>
                </a:solidFill>
                <a:latin typeface="Rubik"/>
                <a:cs typeface="Rubik"/>
              </a:rPr>
              <a:t>k</a:t>
            </a:r>
            <a:r>
              <a:rPr sz="1800" b="1" dirty="0">
                <a:solidFill>
                  <a:srgbClr val="FEFEFE"/>
                </a:solidFill>
                <a:latin typeface="Rubik"/>
                <a:cs typeface="Rubik"/>
              </a:rPr>
              <a:t>a</a:t>
            </a:r>
            <a:endParaRPr sz="1800">
              <a:latin typeface="Rubik"/>
              <a:cs typeface="Rubik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solidFill>
                  <a:srgbClr val="FEFEFE"/>
                </a:solidFill>
                <a:latin typeface="Rubik"/>
                <a:cs typeface="Rubik"/>
              </a:rPr>
              <a:t>Ph: </a:t>
            </a:r>
            <a:r>
              <a:rPr sz="1800" dirty="0">
                <a:solidFill>
                  <a:srgbClr val="FEFEFE"/>
                </a:solidFill>
                <a:latin typeface="Rubik"/>
                <a:cs typeface="Rubik"/>
              </a:rPr>
              <a:t>00421 905 500 222</a:t>
            </a:r>
            <a:endParaRPr sz="1800">
              <a:latin typeface="Rubik"/>
              <a:cs typeface="Rubik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dirty="0">
                <a:solidFill>
                  <a:srgbClr val="FEFEFE"/>
                </a:solidFill>
                <a:latin typeface="Rubik"/>
                <a:cs typeface="Rubik"/>
              </a:rPr>
              <a:t>Email: </a:t>
            </a:r>
            <a:r>
              <a:rPr sz="1800" spc="-20" dirty="0">
                <a:solidFill>
                  <a:srgbClr val="FEFEFE"/>
                </a:solidFill>
                <a:latin typeface="Rubik"/>
                <a:cs typeface="Rubik"/>
                <a:hlinkClick r:id="rId4"/>
              </a:rPr>
              <a:t>r</a:t>
            </a:r>
            <a:r>
              <a:rPr sz="1800" dirty="0">
                <a:solidFill>
                  <a:srgbClr val="FEFEFE"/>
                </a:solidFill>
                <a:latin typeface="Rubik"/>
                <a:cs typeface="Rubik"/>
                <a:hlinkClick r:id="rId4"/>
              </a:rPr>
              <a:t>obert@e</a:t>
            </a:r>
            <a:r>
              <a:rPr sz="1800" spc="-40" dirty="0">
                <a:solidFill>
                  <a:srgbClr val="FEFEFE"/>
                </a:solidFill>
                <a:latin typeface="Rubik"/>
                <a:cs typeface="Rubik"/>
                <a:hlinkClick r:id="rId4"/>
              </a:rPr>
              <a:t>-</a:t>
            </a:r>
            <a:r>
              <a:rPr sz="1800" dirty="0">
                <a:solidFill>
                  <a:srgbClr val="FEFEFE"/>
                </a:solidFill>
                <a:latin typeface="Rubik"/>
                <a:cs typeface="Rubik"/>
                <a:hlinkClick r:id="rId4"/>
              </a:rPr>
              <a:t>vision.biz</a:t>
            </a:r>
            <a:endParaRPr sz="1800">
              <a:latin typeface="Rubik"/>
              <a:cs typeface="Rubi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78449" y="6172734"/>
            <a:ext cx="242633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dirty="0">
                <a:solidFill>
                  <a:srgbClr val="FEFEFE"/>
                </a:solidFill>
                <a:latin typeface="Rubik"/>
                <a:cs typeface="Rubik"/>
                <a:hlinkClick r:id="rId5"/>
              </a:rPr>
              <a:t>ww</a:t>
            </a:r>
            <a:r>
              <a:rPr sz="2200" b="1" spc="-75" dirty="0">
                <a:solidFill>
                  <a:srgbClr val="FEFEFE"/>
                </a:solidFill>
                <a:latin typeface="Rubik"/>
                <a:cs typeface="Rubik"/>
                <a:hlinkClick r:id="rId5"/>
              </a:rPr>
              <a:t>w</a:t>
            </a:r>
            <a:r>
              <a:rPr sz="2200" b="1" spc="-10" dirty="0">
                <a:solidFill>
                  <a:srgbClr val="FEFEFE"/>
                </a:solidFill>
                <a:latin typeface="Rubik"/>
                <a:cs typeface="Rubik"/>
                <a:hlinkClick r:id="rId5"/>
              </a:rPr>
              <a:t>.</a:t>
            </a:r>
            <a:r>
              <a:rPr sz="2200" b="1" dirty="0">
                <a:solidFill>
                  <a:srgbClr val="FEFEFE"/>
                </a:solidFill>
                <a:latin typeface="Rubik"/>
                <a:cs typeface="Rubik"/>
                <a:hlinkClick r:id="rId5"/>
              </a:rPr>
              <a:t>e</a:t>
            </a:r>
            <a:r>
              <a:rPr sz="2200" b="1" spc="-40" dirty="0">
                <a:solidFill>
                  <a:srgbClr val="FEFEFE"/>
                </a:solidFill>
                <a:latin typeface="Rubik"/>
                <a:cs typeface="Rubik"/>
                <a:hlinkClick r:id="rId5"/>
              </a:rPr>
              <a:t>-</a:t>
            </a:r>
            <a:r>
              <a:rPr sz="2200" b="1" dirty="0">
                <a:solidFill>
                  <a:srgbClr val="FEFEFE"/>
                </a:solidFill>
                <a:latin typeface="Rubik"/>
                <a:cs typeface="Rubik"/>
                <a:hlinkClick r:id="rId5"/>
              </a:rPr>
              <a:t>vision.biz</a:t>
            </a:r>
            <a:endParaRPr sz="2200">
              <a:latin typeface="Rubik"/>
              <a:cs typeface="Rubi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92000" cy="975360"/>
          </a:xfrm>
          <a:custGeom>
            <a:avLst/>
            <a:gdLst/>
            <a:ahLst/>
            <a:cxnLst/>
            <a:rect l="l" t="t" r="r" b="b"/>
            <a:pathLst>
              <a:path w="12192000" h="975360">
                <a:moveTo>
                  <a:pt x="12191695" y="0"/>
                </a:moveTo>
                <a:lnTo>
                  <a:pt x="0" y="0"/>
                </a:lnTo>
                <a:lnTo>
                  <a:pt x="0" y="343284"/>
                </a:lnTo>
                <a:lnTo>
                  <a:pt x="10102877" y="343284"/>
                </a:lnTo>
                <a:lnTo>
                  <a:pt x="10225832" y="345126"/>
                </a:lnTo>
                <a:lnTo>
                  <a:pt x="10345021" y="350597"/>
                </a:lnTo>
                <a:lnTo>
                  <a:pt x="10460749" y="359613"/>
                </a:lnTo>
                <a:lnTo>
                  <a:pt x="10573316" y="372092"/>
                </a:lnTo>
                <a:lnTo>
                  <a:pt x="10683027" y="387953"/>
                </a:lnTo>
                <a:lnTo>
                  <a:pt x="10790184" y="407111"/>
                </a:lnTo>
                <a:lnTo>
                  <a:pt x="10895090" y="429484"/>
                </a:lnTo>
                <a:lnTo>
                  <a:pt x="10998046" y="454990"/>
                </a:lnTo>
                <a:lnTo>
                  <a:pt x="11099357" y="483546"/>
                </a:lnTo>
                <a:lnTo>
                  <a:pt x="11199324" y="515070"/>
                </a:lnTo>
                <a:lnTo>
                  <a:pt x="11298250" y="549478"/>
                </a:lnTo>
                <a:lnTo>
                  <a:pt x="11396438" y="586688"/>
                </a:lnTo>
                <a:lnTo>
                  <a:pt x="11494191" y="626618"/>
                </a:lnTo>
                <a:lnTo>
                  <a:pt x="11591811" y="669184"/>
                </a:lnTo>
                <a:lnTo>
                  <a:pt x="11689601" y="714305"/>
                </a:lnTo>
                <a:lnTo>
                  <a:pt x="11787864" y="761897"/>
                </a:lnTo>
                <a:lnTo>
                  <a:pt x="11886902" y="811878"/>
                </a:lnTo>
                <a:lnTo>
                  <a:pt x="11987018" y="864165"/>
                </a:lnTo>
                <a:lnTo>
                  <a:pt x="12088515" y="918675"/>
                </a:lnTo>
                <a:lnTo>
                  <a:pt x="12191695" y="975326"/>
                </a:lnTo>
                <a:lnTo>
                  <a:pt x="12191695" y="0"/>
                </a:lnTo>
                <a:close/>
              </a:path>
            </a:pathLst>
          </a:custGeom>
          <a:solidFill>
            <a:srgbClr val="1B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89004"/>
            <a:ext cx="12192000" cy="678180"/>
          </a:xfrm>
          <a:custGeom>
            <a:avLst/>
            <a:gdLst/>
            <a:ahLst/>
            <a:cxnLst/>
            <a:rect l="l" t="t" r="r" b="b"/>
            <a:pathLst>
              <a:path w="12192000" h="678180">
                <a:moveTo>
                  <a:pt x="10102877" y="0"/>
                </a:moveTo>
                <a:lnTo>
                  <a:pt x="0" y="0"/>
                </a:lnTo>
                <a:lnTo>
                  <a:pt x="0" y="45720"/>
                </a:lnTo>
                <a:lnTo>
                  <a:pt x="10102877" y="45720"/>
                </a:lnTo>
                <a:lnTo>
                  <a:pt x="10225832" y="47561"/>
                </a:lnTo>
                <a:lnTo>
                  <a:pt x="10345021" y="53032"/>
                </a:lnTo>
                <a:lnTo>
                  <a:pt x="10460749" y="62048"/>
                </a:lnTo>
                <a:lnTo>
                  <a:pt x="10573316" y="74528"/>
                </a:lnTo>
                <a:lnTo>
                  <a:pt x="10683027" y="90388"/>
                </a:lnTo>
                <a:lnTo>
                  <a:pt x="10790184" y="109546"/>
                </a:lnTo>
                <a:lnTo>
                  <a:pt x="10895090" y="131919"/>
                </a:lnTo>
                <a:lnTo>
                  <a:pt x="10998046" y="157425"/>
                </a:lnTo>
                <a:lnTo>
                  <a:pt x="11099357" y="185981"/>
                </a:lnTo>
                <a:lnTo>
                  <a:pt x="11199324" y="217505"/>
                </a:lnTo>
                <a:lnTo>
                  <a:pt x="11298250" y="251913"/>
                </a:lnTo>
                <a:lnTo>
                  <a:pt x="11396438" y="289123"/>
                </a:lnTo>
                <a:lnTo>
                  <a:pt x="11494191" y="329053"/>
                </a:lnTo>
                <a:lnTo>
                  <a:pt x="11591811" y="371619"/>
                </a:lnTo>
                <a:lnTo>
                  <a:pt x="11689601" y="416740"/>
                </a:lnTo>
                <a:lnTo>
                  <a:pt x="11787864" y="464332"/>
                </a:lnTo>
                <a:lnTo>
                  <a:pt x="11886902" y="514313"/>
                </a:lnTo>
                <a:lnTo>
                  <a:pt x="11987018" y="566600"/>
                </a:lnTo>
                <a:lnTo>
                  <a:pt x="12088515" y="621110"/>
                </a:lnTo>
                <a:lnTo>
                  <a:pt x="12191695" y="677762"/>
                </a:lnTo>
                <a:lnTo>
                  <a:pt x="12191695" y="632042"/>
                </a:lnTo>
                <a:lnTo>
                  <a:pt x="12088515" y="575390"/>
                </a:lnTo>
                <a:lnTo>
                  <a:pt x="11987018" y="520880"/>
                </a:lnTo>
                <a:lnTo>
                  <a:pt x="11886902" y="468593"/>
                </a:lnTo>
                <a:lnTo>
                  <a:pt x="11787864" y="418612"/>
                </a:lnTo>
                <a:lnTo>
                  <a:pt x="11689601" y="371020"/>
                </a:lnTo>
                <a:lnTo>
                  <a:pt x="11591811" y="325899"/>
                </a:lnTo>
                <a:lnTo>
                  <a:pt x="11494191" y="283333"/>
                </a:lnTo>
                <a:lnTo>
                  <a:pt x="11396438" y="243403"/>
                </a:lnTo>
                <a:lnTo>
                  <a:pt x="11298250" y="206193"/>
                </a:lnTo>
                <a:lnTo>
                  <a:pt x="11199324" y="171785"/>
                </a:lnTo>
                <a:lnTo>
                  <a:pt x="11099357" y="140261"/>
                </a:lnTo>
                <a:lnTo>
                  <a:pt x="10998046" y="111705"/>
                </a:lnTo>
                <a:lnTo>
                  <a:pt x="10895090" y="86199"/>
                </a:lnTo>
                <a:lnTo>
                  <a:pt x="10790184" y="63826"/>
                </a:lnTo>
                <a:lnTo>
                  <a:pt x="10683027" y="44668"/>
                </a:lnTo>
                <a:lnTo>
                  <a:pt x="10573316" y="28808"/>
                </a:lnTo>
                <a:lnTo>
                  <a:pt x="10460749" y="16328"/>
                </a:lnTo>
                <a:lnTo>
                  <a:pt x="10345021" y="7312"/>
                </a:lnTo>
                <a:lnTo>
                  <a:pt x="10225832" y="1841"/>
                </a:lnTo>
                <a:lnTo>
                  <a:pt x="10102877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86970" y="746258"/>
            <a:ext cx="1276350" cy="206375"/>
          </a:xfrm>
          <a:custGeom>
            <a:avLst/>
            <a:gdLst/>
            <a:ahLst/>
            <a:cxnLst/>
            <a:rect l="l" t="t" r="r" b="b"/>
            <a:pathLst>
              <a:path w="1276350" h="206375">
                <a:moveTo>
                  <a:pt x="137727" y="3341"/>
                </a:moveTo>
                <a:lnTo>
                  <a:pt x="19018" y="3341"/>
                </a:lnTo>
                <a:lnTo>
                  <a:pt x="14330" y="4175"/>
                </a:lnTo>
                <a:lnTo>
                  <a:pt x="7001" y="7513"/>
                </a:lnTo>
                <a:lnTo>
                  <a:pt x="4311" y="10205"/>
                </a:lnTo>
                <a:lnTo>
                  <a:pt x="877" y="17536"/>
                </a:lnTo>
                <a:lnTo>
                  <a:pt x="0" y="22265"/>
                </a:lnTo>
                <a:lnTo>
                  <a:pt x="0" y="186576"/>
                </a:lnTo>
                <a:lnTo>
                  <a:pt x="1946" y="192887"/>
                </a:lnTo>
                <a:lnTo>
                  <a:pt x="9646" y="200681"/>
                </a:lnTo>
                <a:lnTo>
                  <a:pt x="15955" y="202629"/>
                </a:lnTo>
                <a:lnTo>
                  <a:pt x="140745" y="202629"/>
                </a:lnTo>
                <a:lnTo>
                  <a:pt x="145521" y="201146"/>
                </a:lnTo>
                <a:lnTo>
                  <a:pt x="148722" y="198222"/>
                </a:lnTo>
                <a:lnTo>
                  <a:pt x="151969" y="195300"/>
                </a:lnTo>
                <a:lnTo>
                  <a:pt x="153593" y="191447"/>
                </a:lnTo>
                <a:lnTo>
                  <a:pt x="153593" y="181893"/>
                </a:lnTo>
                <a:lnTo>
                  <a:pt x="151969" y="177951"/>
                </a:lnTo>
                <a:lnTo>
                  <a:pt x="148722" y="175028"/>
                </a:lnTo>
                <a:lnTo>
                  <a:pt x="145521" y="172105"/>
                </a:lnTo>
                <a:lnTo>
                  <a:pt x="140745" y="170621"/>
                </a:lnTo>
                <a:lnTo>
                  <a:pt x="40355" y="170621"/>
                </a:lnTo>
                <a:lnTo>
                  <a:pt x="40355" y="113838"/>
                </a:lnTo>
                <a:lnTo>
                  <a:pt x="130351" y="113838"/>
                </a:lnTo>
                <a:lnTo>
                  <a:pt x="134945" y="112402"/>
                </a:lnTo>
                <a:lnTo>
                  <a:pt x="137962" y="109573"/>
                </a:lnTo>
                <a:lnTo>
                  <a:pt x="140928" y="106743"/>
                </a:lnTo>
                <a:lnTo>
                  <a:pt x="142415" y="103032"/>
                </a:lnTo>
                <a:lnTo>
                  <a:pt x="142415" y="94032"/>
                </a:lnTo>
                <a:lnTo>
                  <a:pt x="140928" y="90366"/>
                </a:lnTo>
                <a:lnTo>
                  <a:pt x="137868" y="87631"/>
                </a:lnTo>
                <a:lnTo>
                  <a:pt x="134852" y="84891"/>
                </a:lnTo>
                <a:lnTo>
                  <a:pt x="130261" y="83502"/>
                </a:lnTo>
                <a:lnTo>
                  <a:pt x="40355" y="83502"/>
                </a:lnTo>
                <a:lnTo>
                  <a:pt x="40355" y="34513"/>
                </a:lnTo>
                <a:lnTo>
                  <a:pt x="137727" y="34513"/>
                </a:lnTo>
                <a:lnTo>
                  <a:pt x="142505" y="33077"/>
                </a:lnTo>
                <a:lnTo>
                  <a:pt x="145615" y="30247"/>
                </a:lnTo>
                <a:lnTo>
                  <a:pt x="148722" y="27371"/>
                </a:lnTo>
                <a:lnTo>
                  <a:pt x="150299" y="23566"/>
                </a:lnTo>
                <a:lnTo>
                  <a:pt x="150299" y="14241"/>
                </a:lnTo>
                <a:lnTo>
                  <a:pt x="148722" y="10483"/>
                </a:lnTo>
                <a:lnTo>
                  <a:pt x="145512" y="7513"/>
                </a:lnTo>
                <a:lnTo>
                  <a:pt x="142505" y="4777"/>
                </a:lnTo>
                <a:lnTo>
                  <a:pt x="137727" y="3341"/>
                </a:lnTo>
                <a:close/>
              </a:path>
              <a:path w="1276350" h="206375">
                <a:moveTo>
                  <a:pt x="247039" y="113838"/>
                </a:moveTo>
                <a:lnTo>
                  <a:pt x="190630" y="113838"/>
                </a:lnTo>
                <a:lnTo>
                  <a:pt x="185619" y="115369"/>
                </a:lnTo>
                <a:lnTo>
                  <a:pt x="182325" y="118385"/>
                </a:lnTo>
                <a:lnTo>
                  <a:pt x="179034" y="121450"/>
                </a:lnTo>
                <a:lnTo>
                  <a:pt x="177364" y="125437"/>
                </a:lnTo>
                <a:lnTo>
                  <a:pt x="177364" y="135133"/>
                </a:lnTo>
                <a:lnTo>
                  <a:pt x="179077" y="139075"/>
                </a:lnTo>
                <a:lnTo>
                  <a:pt x="182465" y="142138"/>
                </a:lnTo>
                <a:lnTo>
                  <a:pt x="185853" y="145152"/>
                </a:lnTo>
                <a:lnTo>
                  <a:pt x="190817" y="146682"/>
                </a:lnTo>
                <a:lnTo>
                  <a:pt x="247131" y="146682"/>
                </a:lnTo>
                <a:lnTo>
                  <a:pt x="252143" y="145152"/>
                </a:lnTo>
                <a:lnTo>
                  <a:pt x="258685" y="139075"/>
                </a:lnTo>
                <a:lnTo>
                  <a:pt x="260308" y="135133"/>
                </a:lnTo>
                <a:lnTo>
                  <a:pt x="260308" y="125437"/>
                </a:lnTo>
                <a:lnTo>
                  <a:pt x="258638" y="121450"/>
                </a:lnTo>
                <a:lnTo>
                  <a:pt x="255343" y="118385"/>
                </a:lnTo>
                <a:lnTo>
                  <a:pt x="252049" y="115369"/>
                </a:lnTo>
                <a:lnTo>
                  <a:pt x="247039" y="113838"/>
                </a:lnTo>
                <a:close/>
              </a:path>
              <a:path w="1276350" h="206375">
                <a:moveTo>
                  <a:pt x="308241" y="0"/>
                </a:moveTo>
                <a:lnTo>
                  <a:pt x="295765" y="0"/>
                </a:lnTo>
                <a:lnTo>
                  <a:pt x="291081" y="1901"/>
                </a:lnTo>
                <a:lnTo>
                  <a:pt x="283658" y="9511"/>
                </a:lnTo>
                <a:lnTo>
                  <a:pt x="281880" y="13547"/>
                </a:lnTo>
                <a:lnTo>
                  <a:pt x="281800" y="20130"/>
                </a:lnTo>
                <a:lnTo>
                  <a:pt x="282080" y="22359"/>
                </a:lnTo>
                <a:lnTo>
                  <a:pt x="283287" y="27600"/>
                </a:lnTo>
                <a:lnTo>
                  <a:pt x="283982" y="30059"/>
                </a:lnTo>
                <a:lnTo>
                  <a:pt x="284863" y="32331"/>
                </a:lnTo>
                <a:lnTo>
                  <a:pt x="287369" y="39246"/>
                </a:lnTo>
                <a:lnTo>
                  <a:pt x="334778" y="168347"/>
                </a:lnTo>
                <a:lnTo>
                  <a:pt x="336495" y="173311"/>
                </a:lnTo>
                <a:lnTo>
                  <a:pt x="338212" y="178041"/>
                </a:lnTo>
                <a:lnTo>
                  <a:pt x="363401" y="205969"/>
                </a:lnTo>
                <a:lnTo>
                  <a:pt x="374302" y="205969"/>
                </a:lnTo>
                <a:lnTo>
                  <a:pt x="401068" y="173311"/>
                </a:lnTo>
                <a:lnTo>
                  <a:pt x="402832" y="168347"/>
                </a:lnTo>
                <a:lnTo>
                  <a:pt x="405906" y="160045"/>
                </a:lnTo>
                <a:lnTo>
                  <a:pt x="369802" y="160045"/>
                </a:lnTo>
                <a:lnTo>
                  <a:pt x="324712" y="26488"/>
                </a:lnTo>
                <a:lnTo>
                  <a:pt x="321741" y="17258"/>
                </a:lnTo>
                <a:lnTo>
                  <a:pt x="318822" y="10529"/>
                </a:lnTo>
                <a:lnTo>
                  <a:pt x="315946" y="6306"/>
                </a:lnTo>
                <a:lnTo>
                  <a:pt x="313117" y="2087"/>
                </a:lnTo>
                <a:lnTo>
                  <a:pt x="308241" y="0"/>
                </a:lnTo>
                <a:close/>
              </a:path>
              <a:path w="1276350" h="206375">
                <a:moveTo>
                  <a:pt x="440733" y="0"/>
                </a:moveTo>
                <a:lnTo>
                  <a:pt x="432615" y="0"/>
                </a:lnTo>
                <a:lnTo>
                  <a:pt x="428903" y="1112"/>
                </a:lnTo>
                <a:lnTo>
                  <a:pt x="414611" y="26812"/>
                </a:lnTo>
                <a:lnTo>
                  <a:pt x="369802" y="160045"/>
                </a:lnTo>
                <a:lnTo>
                  <a:pt x="405906" y="160045"/>
                </a:lnTo>
                <a:lnTo>
                  <a:pt x="451032" y="38177"/>
                </a:lnTo>
                <a:lnTo>
                  <a:pt x="451821" y="35812"/>
                </a:lnTo>
                <a:lnTo>
                  <a:pt x="453491" y="31313"/>
                </a:lnTo>
                <a:lnTo>
                  <a:pt x="454280" y="29084"/>
                </a:lnTo>
                <a:lnTo>
                  <a:pt x="454974" y="26812"/>
                </a:lnTo>
                <a:lnTo>
                  <a:pt x="455485" y="24541"/>
                </a:lnTo>
                <a:lnTo>
                  <a:pt x="456040" y="22218"/>
                </a:lnTo>
                <a:lnTo>
                  <a:pt x="456309" y="20130"/>
                </a:lnTo>
                <a:lnTo>
                  <a:pt x="456321" y="15170"/>
                </a:lnTo>
                <a:lnTo>
                  <a:pt x="455485" y="12293"/>
                </a:lnTo>
                <a:lnTo>
                  <a:pt x="452145" y="6587"/>
                </a:lnTo>
                <a:lnTo>
                  <a:pt x="449826" y="4312"/>
                </a:lnTo>
                <a:lnTo>
                  <a:pt x="443933" y="882"/>
                </a:lnTo>
                <a:lnTo>
                  <a:pt x="440733" y="0"/>
                </a:lnTo>
                <a:close/>
              </a:path>
              <a:path w="1276350" h="206375">
                <a:moveTo>
                  <a:pt x="522766" y="0"/>
                </a:moveTo>
                <a:lnTo>
                  <a:pt x="510843" y="0"/>
                </a:lnTo>
                <a:lnTo>
                  <a:pt x="506018" y="2040"/>
                </a:lnTo>
                <a:lnTo>
                  <a:pt x="498595" y="10205"/>
                </a:lnTo>
                <a:lnTo>
                  <a:pt x="496770" y="16188"/>
                </a:lnTo>
                <a:lnTo>
                  <a:pt x="496770" y="189641"/>
                </a:lnTo>
                <a:lnTo>
                  <a:pt x="498642" y="195671"/>
                </a:lnTo>
                <a:lnTo>
                  <a:pt x="506155" y="203928"/>
                </a:lnTo>
                <a:lnTo>
                  <a:pt x="510936" y="205969"/>
                </a:lnTo>
                <a:lnTo>
                  <a:pt x="522766" y="205969"/>
                </a:lnTo>
                <a:lnTo>
                  <a:pt x="527683" y="203928"/>
                </a:lnTo>
                <a:lnTo>
                  <a:pt x="535197" y="195764"/>
                </a:lnTo>
                <a:lnTo>
                  <a:pt x="537098" y="189641"/>
                </a:lnTo>
                <a:lnTo>
                  <a:pt x="537098" y="16188"/>
                </a:lnTo>
                <a:lnTo>
                  <a:pt x="535197" y="10066"/>
                </a:lnTo>
                <a:lnTo>
                  <a:pt x="527683" y="1993"/>
                </a:lnTo>
                <a:lnTo>
                  <a:pt x="522766" y="0"/>
                </a:lnTo>
                <a:close/>
              </a:path>
              <a:path w="1276350" h="206375">
                <a:moveTo>
                  <a:pt x="606052" y="129703"/>
                </a:moveTo>
                <a:lnTo>
                  <a:pt x="596540" y="129703"/>
                </a:lnTo>
                <a:lnTo>
                  <a:pt x="592227" y="131422"/>
                </a:lnTo>
                <a:lnTo>
                  <a:pt x="588840" y="134899"/>
                </a:lnTo>
                <a:lnTo>
                  <a:pt x="585453" y="138427"/>
                </a:lnTo>
                <a:lnTo>
                  <a:pt x="583738" y="142603"/>
                </a:lnTo>
                <a:lnTo>
                  <a:pt x="584753" y="155705"/>
                </a:lnTo>
                <a:lnTo>
                  <a:pt x="607222" y="189611"/>
                </a:lnTo>
                <a:lnTo>
                  <a:pt x="655535" y="205292"/>
                </a:lnTo>
                <a:lnTo>
                  <a:pt x="672656" y="205620"/>
                </a:lnTo>
                <a:lnTo>
                  <a:pt x="684932" y="203982"/>
                </a:lnTo>
                <a:lnTo>
                  <a:pt x="727930" y="180636"/>
                </a:lnTo>
                <a:lnTo>
                  <a:pt x="730828" y="176465"/>
                </a:lnTo>
                <a:lnTo>
                  <a:pt x="653136" y="176465"/>
                </a:lnTo>
                <a:lnTo>
                  <a:pt x="646131" y="175075"/>
                </a:lnTo>
                <a:lnTo>
                  <a:pt x="620106" y="145893"/>
                </a:lnTo>
                <a:lnTo>
                  <a:pt x="618018" y="140515"/>
                </a:lnTo>
                <a:lnTo>
                  <a:pt x="615513" y="136479"/>
                </a:lnTo>
                <a:lnTo>
                  <a:pt x="612546" y="133786"/>
                </a:lnTo>
                <a:lnTo>
                  <a:pt x="609622" y="131051"/>
                </a:lnTo>
                <a:lnTo>
                  <a:pt x="606052" y="129703"/>
                </a:lnTo>
                <a:close/>
              </a:path>
              <a:path w="1276350" h="206375">
                <a:moveTo>
                  <a:pt x="652588" y="363"/>
                </a:moveTo>
                <a:lnTo>
                  <a:pt x="614809" y="10499"/>
                </a:lnTo>
                <a:lnTo>
                  <a:pt x="588675" y="48149"/>
                </a:lnTo>
                <a:lnTo>
                  <a:pt x="588177" y="64470"/>
                </a:lnTo>
                <a:lnTo>
                  <a:pt x="591647" y="76187"/>
                </a:lnTo>
                <a:lnTo>
                  <a:pt x="619782" y="103347"/>
                </a:lnTo>
                <a:lnTo>
                  <a:pt x="669866" y="118453"/>
                </a:lnTo>
                <a:lnTo>
                  <a:pt x="680507" y="121679"/>
                </a:lnTo>
                <a:lnTo>
                  <a:pt x="686908" y="123861"/>
                </a:lnTo>
                <a:lnTo>
                  <a:pt x="692150" y="127015"/>
                </a:lnTo>
                <a:lnTo>
                  <a:pt x="696186" y="131144"/>
                </a:lnTo>
                <a:lnTo>
                  <a:pt x="700220" y="135227"/>
                </a:lnTo>
                <a:lnTo>
                  <a:pt x="702116" y="140337"/>
                </a:lnTo>
                <a:lnTo>
                  <a:pt x="702131" y="149355"/>
                </a:lnTo>
                <a:lnTo>
                  <a:pt x="698294" y="160004"/>
                </a:lnTo>
                <a:lnTo>
                  <a:pt x="687185" y="170599"/>
                </a:lnTo>
                <a:lnTo>
                  <a:pt x="675691" y="174999"/>
                </a:lnTo>
                <a:lnTo>
                  <a:pt x="661859" y="176465"/>
                </a:lnTo>
                <a:lnTo>
                  <a:pt x="730828" y="176465"/>
                </a:lnTo>
                <a:lnTo>
                  <a:pt x="736734" y="167964"/>
                </a:lnTo>
                <a:lnTo>
                  <a:pt x="740698" y="155934"/>
                </a:lnTo>
                <a:lnTo>
                  <a:pt x="742020" y="142880"/>
                </a:lnTo>
                <a:lnTo>
                  <a:pt x="741980" y="140337"/>
                </a:lnTo>
                <a:lnTo>
                  <a:pt x="717624" y="97526"/>
                </a:lnTo>
                <a:lnTo>
                  <a:pt x="680912" y="83220"/>
                </a:lnTo>
                <a:lnTo>
                  <a:pt x="658982" y="77655"/>
                </a:lnTo>
                <a:lnTo>
                  <a:pt x="652532" y="75938"/>
                </a:lnTo>
                <a:lnTo>
                  <a:pt x="624841" y="56037"/>
                </a:lnTo>
                <a:lnTo>
                  <a:pt x="624841" y="45600"/>
                </a:lnTo>
                <a:lnTo>
                  <a:pt x="628041" y="40125"/>
                </a:lnTo>
                <a:lnTo>
                  <a:pt x="634964" y="35167"/>
                </a:lnTo>
                <a:lnTo>
                  <a:pt x="645866" y="30288"/>
                </a:lnTo>
                <a:lnTo>
                  <a:pt x="659631" y="28670"/>
                </a:lnTo>
                <a:lnTo>
                  <a:pt x="727377" y="28670"/>
                </a:lnTo>
                <a:lnTo>
                  <a:pt x="726526" y="26953"/>
                </a:lnTo>
                <a:lnTo>
                  <a:pt x="691694" y="3772"/>
                </a:lnTo>
                <a:lnTo>
                  <a:pt x="669753" y="544"/>
                </a:lnTo>
                <a:lnTo>
                  <a:pt x="652588" y="363"/>
                </a:lnTo>
                <a:close/>
              </a:path>
              <a:path w="1276350" h="206375">
                <a:moveTo>
                  <a:pt x="727377" y="28670"/>
                </a:moveTo>
                <a:lnTo>
                  <a:pt x="670902" y="28670"/>
                </a:lnTo>
                <a:lnTo>
                  <a:pt x="679067" y="30754"/>
                </a:lnTo>
                <a:lnTo>
                  <a:pt x="689226" y="39199"/>
                </a:lnTo>
                <a:lnTo>
                  <a:pt x="693543" y="45090"/>
                </a:lnTo>
                <a:lnTo>
                  <a:pt x="697208" y="52607"/>
                </a:lnTo>
                <a:lnTo>
                  <a:pt x="699990" y="57848"/>
                </a:lnTo>
                <a:lnTo>
                  <a:pt x="702586" y="61649"/>
                </a:lnTo>
                <a:lnTo>
                  <a:pt x="705002" y="63972"/>
                </a:lnTo>
                <a:lnTo>
                  <a:pt x="707414" y="66243"/>
                </a:lnTo>
                <a:lnTo>
                  <a:pt x="710891" y="67402"/>
                </a:lnTo>
                <a:lnTo>
                  <a:pt x="720586" y="67402"/>
                </a:lnTo>
                <a:lnTo>
                  <a:pt x="724856" y="65501"/>
                </a:lnTo>
                <a:lnTo>
                  <a:pt x="731627" y="57801"/>
                </a:lnTo>
                <a:lnTo>
                  <a:pt x="733344" y="53441"/>
                </a:lnTo>
                <a:lnTo>
                  <a:pt x="733344" y="43420"/>
                </a:lnTo>
                <a:lnTo>
                  <a:pt x="731951" y="37994"/>
                </a:lnTo>
                <a:lnTo>
                  <a:pt x="729261" y="32472"/>
                </a:lnTo>
                <a:lnTo>
                  <a:pt x="727377" y="28670"/>
                </a:lnTo>
                <a:close/>
              </a:path>
              <a:path w="1276350" h="206375">
                <a:moveTo>
                  <a:pt x="812364" y="0"/>
                </a:moveTo>
                <a:lnTo>
                  <a:pt x="800441" y="0"/>
                </a:lnTo>
                <a:lnTo>
                  <a:pt x="795616" y="2040"/>
                </a:lnTo>
                <a:lnTo>
                  <a:pt x="788193" y="10205"/>
                </a:lnTo>
                <a:lnTo>
                  <a:pt x="786369" y="16188"/>
                </a:lnTo>
                <a:lnTo>
                  <a:pt x="786369" y="189641"/>
                </a:lnTo>
                <a:lnTo>
                  <a:pt x="788240" y="195671"/>
                </a:lnTo>
                <a:lnTo>
                  <a:pt x="795754" y="203928"/>
                </a:lnTo>
                <a:lnTo>
                  <a:pt x="800535" y="205969"/>
                </a:lnTo>
                <a:lnTo>
                  <a:pt x="812364" y="205969"/>
                </a:lnTo>
                <a:lnTo>
                  <a:pt x="817281" y="203928"/>
                </a:lnTo>
                <a:lnTo>
                  <a:pt x="824795" y="195764"/>
                </a:lnTo>
                <a:lnTo>
                  <a:pt x="826696" y="189641"/>
                </a:lnTo>
                <a:lnTo>
                  <a:pt x="826696" y="16188"/>
                </a:lnTo>
                <a:lnTo>
                  <a:pt x="824795" y="10066"/>
                </a:lnTo>
                <a:lnTo>
                  <a:pt x="817281" y="1993"/>
                </a:lnTo>
                <a:lnTo>
                  <a:pt x="812364" y="0"/>
                </a:lnTo>
                <a:close/>
              </a:path>
              <a:path w="1276350" h="206375">
                <a:moveTo>
                  <a:pt x="967877" y="0"/>
                </a:moveTo>
                <a:lnTo>
                  <a:pt x="925059" y="7998"/>
                </a:lnTo>
                <a:lnTo>
                  <a:pt x="894156" y="30589"/>
                </a:lnTo>
                <a:lnTo>
                  <a:pt x="876122" y="64938"/>
                </a:lnTo>
                <a:lnTo>
                  <a:pt x="871016" y="103059"/>
                </a:lnTo>
                <a:lnTo>
                  <a:pt x="871502" y="114054"/>
                </a:lnTo>
                <a:lnTo>
                  <a:pt x="880751" y="153026"/>
                </a:lnTo>
                <a:lnTo>
                  <a:pt x="904933" y="185600"/>
                </a:lnTo>
                <a:lnTo>
                  <a:pt x="948059" y="204101"/>
                </a:lnTo>
                <a:lnTo>
                  <a:pt x="977833" y="205665"/>
                </a:lnTo>
                <a:lnTo>
                  <a:pt x="989910" y="204165"/>
                </a:lnTo>
                <a:lnTo>
                  <a:pt x="1035037" y="182953"/>
                </a:lnTo>
                <a:lnTo>
                  <a:pt x="1043748" y="173959"/>
                </a:lnTo>
                <a:lnTo>
                  <a:pt x="968290" y="173959"/>
                </a:lnTo>
                <a:lnTo>
                  <a:pt x="956431" y="172663"/>
                </a:lnTo>
                <a:lnTo>
                  <a:pt x="924099" y="150210"/>
                </a:lnTo>
                <a:lnTo>
                  <a:pt x="912472" y="111466"/>
                </a:lnTo>
                <a:lnTo>
                  <a:pt x="912122" y="95581"/>
                </a:lnTo>
                <a:lnTo>
                  <a:pt x="913588" y="83019"/>
                </a:lnTo>
                <a:lnTo>
                  <a:pt x="937426" y="41399"/>
                </a:lnTo>
                <a:lnTo>
                  <a:pt x="961458" y="32897"/>
                </a:lnTo>
                <a:lnTo>
                  <a:pt x="1044654" y="32897"/>
                </a:lnTo>
                <a:lnTo>
                  <a:pt x="1039608" y="26953"/>
                </a:lnTo>
                <a:lnTo>
                  <a:pt x="1006822" y="6098"/>
                </a:lnTo>
                <a:lnTo>
                  <a:pt x="981815" y="676"/>
                </a:lnTo>
                <a:lnTo>
                  <a:pt x="967877" y="0"/>
                </a:lnTo>
                <a:close/>
              </a:path>
              <a:path w="1276350" h="206375">
                <a:moveTo>
                  <a:pt x="1044654" y="32897"/>
                </a:moveTo>
                <a:lnTo>
                  <a:pt x="961458" y="32897"/>
                </a:lnTo>
                <a:lnTo>
                  <a:pt x="978442" y="32955"/>
                </a:lnTo>
                <a:lnTo>
                  <a:pt x="990059" y="36642"/>
                </a:lnTo>
                <a:lnTo>
                  <a:pt x="1018360" y="64938"/>
                </a:lnTo>
                <a:lnTo>
                  <a:pt x="1025215" y="102426"/>
                </a:lnTo>
                <a:lnTo>
                  <a:pt x="1024704" y="113487"/>
                </a:lnTo>
                <a:lnTo>
                  <a:pt x="1012594" y="150960"/>
                </a:lnTo>
                <a:lnTo>
                  <a:pt x="968290" y="173959"/>
                </a:lnTo>
                <a:lnTo>
                  <a:pt x="1043748" y="173959"/>
                </a:lnTo>
                <a:lnTo>
                  <a:pt x="1062391" y="135806"/>
                </a:lnTo>
                <a:lnTo>
                  <a:pt x="1065968" y="95581"/>
                </a:lnTo>
                <a:lnTo>
                  <a:pt x="1064828" y="82667"/>
                </a:lnTo>
                <a:lnTo>
                  <a:pt x="1062471" y="70192"/>
                </a:lnTo>
                <a:lnTo>
                  <a:pt x="1058866" y="58265"/>
                </a:lnTo>
                <a:lnTo>
                  <a:pt x="1053963" y="46789"/>
                </a:lnTo>
                <a:lnTo>
                  <a:pt x="1047571" y="36333"/>
                </a:lnTo>
                <a:lnTo>
                  <a:pt x="1044654" y="32897"/>
                </a:lnTo>
                <a:close/>
              </a:path>
              <a:path w="1276350" h="206375">
                <a:moveTo>
                  <a:pt x="1136937" y="0"/>
                </a:moveTo>
                <a:lnTo>
                  <a:pt x="1128678" y="0"/>
                </a:lnTo>
                <a:lnTo>
                  <a:pt x="1124365" y="1299"/>
                </a:lnTo>
                <a:lnTo>
                  <a:pt x="1109612" y="22683"/>
                </a:lnTo>
                <a:lnTo>
                  <a:pt x="1109641" y="190475"/>
                </a:lnTo>
                <a:lnTo>
                  <a:pt x="1111330" y="196134"/>
                </a:lnTo>
                <a:lnTo>
                  <a:pt x="1114851" y="200124"/>
                </a:lnTo>
                <a:lnTo>
                  <a:pt x="1118242" y="204022"/>
                </a:lnTo>
                <a:lnTo>
                  <a:pt x="1122836" y="205969"/>
                </a:lnTo>
                <a:lnTo>
                  <a:pt x="1134060" y="205969"/>
                </a:lnTo>
                <a:lnTo>
                  <a:pt x="1138607" y="204022"/>
                </a:lnTo>
                <a:lnTo>
                  <a:pt x="1142220" y="200077"/>
                </a:lnTo>
                <a:lnTo>
                  <a:pt x="1145706" y="196228"/>
                </a:lnTo>
                <a:lnTo>
                  <a:pt x="1147466" y="190475"/>
                </a:lnTo>
                <a:lnTo>
                  <a:pt x="1147466" y="66243"/>
                </a:lnTo>
                <a:lnTo>
                  <a:pt x="1189509" y="66243"/>
                </a:lnTo>
                <a:lnTo>
                  <a:pt x="1161755" y="24213"/>
                </a:lnTo>
                <a:lnTo>
                  <a:pt x="1159577" y="20736"/>
                </a:lnTo>
                <a:lnTo>
                  <a:pt x="1153360" y="11088"/>
                </a:lnTo>
                <a:lnTo>
                  <a:pt x="1151365" y="8535"/>
                </a:lnTo>
                <a:lnTo>
                  <a:pt x="1147466" y="4546"/>
                </a:lnTo>
                <a:lnTo>
                  <a:pt x="1145195" y="2970"/>
                </a:lnTo>
                <a:lnTo>
                  <a:pt x="1140043" y="600"/>
                </a:lnTo>
                <a:lnTo>
                  <a:pt x="1136937" y="0"/>
                </a:lnTo>
                <a:close/>
              </a:path>
              <a:path w="1276350" h="206375">
                <a:moveTo>
                  <a:pt x="1189509" y="66243"/>
                </a:moveTo>
                <a:lnTo>
                  <a:pt x="1147466" y="66243"/>
                </a:lnTo>
                <a:lnTo>
                  <a:pt x="1223128" y="182217"/>
                </a:lnTo>
                <a:lnTo>
                  <a:pt x="1225309" y="185371"/>
                </a:lnTo>
                <a:lnTo>
                  <a:pt x="1227491" y="188481"/>
                </a:lnTo>
                <a:lnTo>
                  <a:pt x="1229669" y="191494"/>
                </a:lnTo>
                <a:lnTo>
                  <a:pt x="1231850" y="194558"/>
                </a:lnTo>
                <a:lnTo>
                  <a:pt x="1251009" y="205969"/>
                </a:lnTo>
                <a:lnTo>
                  <a:pt x="1264247" y="204284"/>
                </a:lnTo>
                <a:lnTo>
                  <a:pt x="1273316" y="195676"/>
                </a:lnTo>
                <a:lnTo>
                  <a:pt x="1276339" y="179758"/>
                </a:lnTo>
                <a:lnTo>
                  <a:pt x="1276339" y="141674"/>
                </a:lnTo>
                <a:lnTo>
                  <a:pt x="1239320" y="141674"/>
                </a:lnTo>
                <a:lnTo>
                  <a:pt x="1189509" y="66243"/>
                </a:lnTo>
                <a:close/>
              </a:path>
              <a:path w="1276350" h="206375">
                <a:moveTo>
                  <a:pt x="1263394" y="0"/>
                </a:moveTo>
                <a:lnTo>
                  <a:pt x="1252029" y="0"/>
                </a:lnTo>
                <a:lnTo>
                  <a:pt x="1247575" y="1948"/>
                </a:lnTo>
                <a:lnTo>
                  <a:pt x="1241028" y="9601"/>
                </a:lnTo>
                <a:lnTo>
                  <a:pt x="1240947" y="9787"/>
                </a:lnTo>
                <a:lnTo>
                  <a:pt x="1239320" y="15401"/>
                </a:lnTo>
                <a:lnTo>
                  <a:pt x="1239320" y="141674"/>
                </a:lnTo>
                <a:lnTo>
                  <a:pt x="1276339" y="141674"/>
                </a:lnTo>
                <a:lnTo>
                  <a:pt x="1276339" y="15401"/>
                </a:lnTo>
                <a:lnTo>
                  <a:pt x="1274669" y="9601"/>
                </a:lnTo>
                <a:lnTo>
                  <a:pt x="1267988" y="1901"/>
                </a:lnTo>
                <a:lnTo>
                  <a:pt x="1263394" y="0"/>
                </a:lnTo>
                <a:close/>
              </a:path>
            </a:pathLst>
          </a:custGeom>
          <a:solidFill>
            <a:srgbClr val="2E22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90778" y="715298"/>
            <a:ext cx="1135145" cy="2678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7833" y="669617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09" h="359409">
                <a:moveTo>
                  <a:pt x="179478" y="0"/>
                </a:moveTo>
                <a:lnTo>
                  <a:pt x="140071" y="4367"/>
                </a:lnTo>
                <a:lnTo>
                  <a:pt x="103488" y="16979"/>
                </a:lnTo>
                <a:lnTo>
                  <a:pt x="70461" y="37106"/>
                </a:lnTo>
                <a:lnTo>
                  <a:pt x="42492" y="63458"/>
                </a:lnTo>
                <a:lnTo>
                  <a:pt x="16007" y="105624"/>
                </a:lnTo>
                <a:lnTo>
                  <a:pt x="4055" y="143011"/>
                </a:lnTo>
                <a:lnTo>
                  <a:pt x="0" y="182633"/>
                </a:lnTo>
                <a:lnTo>
                  <a:pt x="3" y="185769"/>
                </a:lnTo>
                <a:lnTo>
                  <a:pt x="8703" y="234742"/>
                </a:lnTo>
                <a:lnTo>
                  <a:pt x="24685" y="269601"/>
                </a:lnTo>
                <a:lnTo>
                  <a:pt x="48477" y="301880"/>
                </a:lnTo>
                <a:lnTo>
                  <a:pt x="86852" y="333325"/>
                </a:lnTo>
                <a:lnTo>
                  <a:pt x="133595" y="352362"/>
                </a:lnTo>
                <a:lnTo>
                  <a:pt x="175432" y="358547"/>
                </a:lnTo>
                <a:lnTo>
                  <a:pt x="190741" y="358904"/>
                </a:lnTo>
                <a:lnTo>
                  <a:pt x="204134" y="357573"/>
                </a:lnTo>
                <a:lnTo>
                  <a:pt x="242328" y="347949"/>
                </a:lnTo>
                <a:lnTo>
                  <a:pt x="276778" y="330642"/>
                </a:lnTo>
                <a:lnTo>
                  <a:pt x="306498" y="306637"/>
                </a:lnTo>
                <a:lnTo>
                  <a:pt x="327387" y="280238"/>
                </a:lnTo>
                <a:lnTo>
                  <a:pt x="171669" y="280238"/>
                </a:lnTo>
                <a:lnTo>
                  <a:pt x="159443" y="278485"/>
                </a:lnTo>
                <a:lnTo>
                  <a:pt x="113723" y="255386"/>
                </a:lnTo>
                <a:lnTo>
                  <a:pt x="85128" y="214108"/>
                </a:lnTo>
                <a:lnTo>
                  <a:pt x="78859" y="172040"/>
                </a:lnTo>
                <a:lnTo>
                  <a:pt x="80588" y="159773"/>
                </a:lnTo>
                <a:lnTo>
                  <a:pt x="103566" y="114011"/>
                </a:lnTo>
                <a:lnTo>
                  <a:pt x="144799" y="85311"/>
                </a:lnTo>
                <a:lnTo>
                  <a:pt x="186717" y="78958"/>
                </a:lnTo>
                <a:lnTo>
                  <a:pt x="324638" y="78958"/>
                </a:lnTo>
                <a:lnTo>
                  <a:pt x="323146" y="74465"/>
                </a:lnTo>
                <a:lnTo>
                  <a:pt x="298049" y="44882"/>
                </a:lnTo>
                <a:lnTo>
                  <a:pt x="266314" y="22652"/>
                </a:lnTo>
                <a:lnTo>
                  <a:pt x="230456" y="7413"/>
                </a:lnTo>
                <a:lnTo>
                  <a:pt x="192611" y="480"/>
                </a:lnTo>
                <a:lnTo>
                  <a:pt x="179478" y="0"/>
                </a:lnTo>
                <a:close/>
              </a:path>
              <a:path w="359409" h="359409">
                <a:moveTo>
                  <a:pt x="356754" y="175448"/>
                </a:moveTo>
                <a:lnTo>
                  <a:pt x="346819" y="182633"/>
                </a:lnTo>
                <a:lnTo>
                  <a:pt x="326428" y="197736"/>
                </a:lnTo>
                <a:lnTo>
                  <a:pt x="295381" y="221038"/>
                </a:lnTo>
                <a:lnTo>
                  <a:pt x="274488" y="236484"/>
                </a:lnTo>
                <a:lnTo>
                  <a:pt x="233348" y="264984"/>
                </a:lnTo>
                <a:lnTo>
                  <a:pt x="187144" y="279712"/>
                </a:lnTo>
                <a:lnTo>
                  <a:pt x="171669" y="280238"/>
                </a:lnTo>
                <a:lnTo>
                  <a:pt x="327387" y="280238"/>
                </a:lnTo>
                <a:lnTo>
                  <a:pt x="345874" y="246189"/>
                </a:lnTo>
                <a:lnTo>
                  <a:pt x="357562" y="208862"/>
                </a:lnTo>
                <a:lnTo>
                  <a:pt x="358931" y="196983"/>
                </a:lnTo>
                <a:lnTo>
                  <a:pt x="358725" y="185769"/>
                </a:lnTo>
                <a:lnTo>
                  <a:pt x="356754" y="175448"/>
                </a:lnTo>
                <a:close/>
              </a:path>
              <a:path w="359409" h="359409">
                <a:moveTo>
                  <a:pt x="324638" y="78958"/>
                </a:moveTo>
                <a:lnTo>
                  <a:pt x="186717" y="78958"/>
                </a:lnTo>
                <a:lnTo>
                  <a:pt x="199606" y="80671"/>
                </a:lnTo>
                <a:lnTo>
                  <a:pt x="211862" y="83924"/>
                </a:lnTo>
                <a:lnTo>
                  <a:pt x="223381" y="88614"/>
                </a:lnTo>
                <a:lnTo>
                  <a:pt x="224979" y="89388"/>
                </a:lnTo>
                <a:lnTo>
                  <a:pt x="226556" y="90201"/>
                </a:lnTo>
                <a:lnTo>
                  <a:pt x="228108" y="91058"/>
                </a:lnTo>
                <a:lnTo>
                  <a:pt x="162897" y="143011"/>
                </a:lnTo>
                <a:lnTo>
                  <a:pt x="155120" y="152321"/>
                </a:lnTo>
                <a:lnTo>
                  <a:pt x="150686" y="163248"/>
                </a:lnTo>
                <a:lnTo>
                  <a:pt x="149716" y="174992"/>
                </a:lnTo>
                <a:lnTo>
                  <a:pt x="152332" y="186754"/>
                </a:lnTo>
                <a:lnTo>
                  <a:pt x="158654" y="197736"/>
                </a:lnTo>
                <a:lnTo>
                  <a:pt x="167956" y="205855"/>
                </a:lnTo>
                <a:lnTo>
                  <a:pt x="178933" y="210569"/>
                </a:lnTo>
                <a:lnTo>
                  <a:pt x="190718" y="211780"/>
                </a:lnTo>
                <a:lnTo>
                  <a:pt x="202441" y="209387"/>
                </a:lnTo>
                <a:lnTo>
                  <a:pt x="213233" y="203292"/>
                </a:lnTo>
                <a:lnTo>
                  <a:pt x="319166" y="118096"/>
                </a:lnTo>
                <a:lnTo>
                  <a:pt x="324944" y="108817"/>
                </a:lnTo>
                <a:lnTo>
                  <a:pt x="327686" y="98160"/>
                </a:lnTo>
                <a:lnTo>
                  <a:pt x="327163" y="86563"/>
                </a:lnTo>
                <a:lnTo>
                  <a:pt x="324638" y="78958"/>
                </a:lnTo>
                <a:close/>
              </a:path>
            </a:pathLst>
          </a:custGeom>
          <a:solidFill>
            <a:srgbClr val="1BB9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9447" y="2240279"/>
            <a:ext cx="1783714" cy="1783714"/>
          </a:xfrm>
          <a:custGeom>
            <a:avLst/>
            <a:gdLst/>
            <a:ahLst/>
            <a:cxnLst/>
            <a:rect l="l" t="t" r="r" b="b"/>
            <a:pathLst>
              <a:path w="1783714" h="1783714">
                <a:moveTo>
                  <a:pt x="891828" y="0"/>
                </a:moveTo>
                <a:lnTo>
                  <a:pt x="818684" y="2956"/>
                </a:lnTo>
                <a:lnTo>
                  <a:pt x="747168" y="11672"/>
                </a:lnTo>
                <a:lnTo>
                  <a:pt x="677510" y="25918"/>
                </a:lnTo>
                <a:lnTo>
                  <a:pt x="609940" y="45465"/>
                </a:lnTo>
                <a:lnTo>
                  <a:pt x="544687" y="70083"/>
                </a:lnTo>
                <a:lnTo>
                  <a:pt x="481980" y="99543"/>
                </a:lnTo>
                <a:lnTo>
                  <a:pt x="422050" y="133615"/>
                </a:lnTo>
                <a:lnTo>
                  <a:pt x="365125" y="172070"/>
                </a:lnTo>
                <a:lnTo>
                  <a:pt x="311435" y="214677"/>
                </a:lnTo>
                <a:lnTo>
                  <a:pt x="261209" y="261209"/>
                </a:lnTo>
                <a:lnTo>
                  <a:pt x="214678" y="311434"/>
                </a:lnTo>
                <a:lnTo>
                  <a:pt x="172070" y="365124"/>
                </a:lnTo>
                <a:lnTo>
                  <a:pt x="133615" y="422049"/>
                </a:lnTo>
                <a:lnTo>
                  <a:pt x="99543" y="481979"/>
                </a:lnTo>
                <a:lnTo>
                  <a:pt x="70083" y="544685"/>
                </a:lnTo>
                <a:lnTo>
                  <a:pt x="45465" y="609938"/>
                </a:lnTo>
                <a:lnTo>
                  <a:pt x="25918" y="677508"/>
                </a:lnTo>
                <a:lnTo>
                  <a:pt x="11672" y="747165"/>
                </a:lnTo>
                <a:lnTo>
                  <a:pt x="2956" y="818680"/>
                </a:lnTo>
                <a:lnTo>
                  <a:pt x="0" y="891824"/>
                </a:lnTo>
                <a:lnTo>
                  <a:pt x="2956" y="964968"/>
                </a:lnTo>
                <a:lnTo>
                  <a:pt x="11672" y="1036483"/>
                </a:lnTo>
                <a:lnTo>
                  <a:pt x="25918" y="1106141"/>
                </a:lnTo>
                <a:lnTo>
                  <a:pt x="45465" y="1173711"/>
                </a:lnTo>
                <a:lnTo>
                  <a:pt x="70083" y="1238964"/>
                </a:lnTo>
                <a:lnTo>
                  <a:pt x="99543" y="1301671"/>
                </a:lnTo>
                <a:lnTo>
                  <a:pt x="133615" y="1361601"/>
                </a:lnTo>
                <a:lnTo>
                  <a:pt x="172070" y="1418527"/>
                </a:lnTo>
                <a:lnTo>
                  <a:pt x="214678" y="1472217"/>
                </a:lnTo>
                <a:lnTo>
                  <a:pt x="261209" y="1522442"/>
                </a:lnTo>
                <a:lnTo>
                  <a:pt x="311435" y="1568974"/>
                </a:lnTo>
                <a:lnTo>
                  <a:pt x="365125" y="1611581"/>
                </a:lnTo>
                <a:lnTo>
                  <a:pt x="422050" y="1650036"/>
                </a:lnTo>
                <a:lnTo>
                  <a:pt x="481980" y="1684108"/>
                </a:lnTo>
                <a:lnTo>
                  <a:pt x="544687" y="1713568"/>
                </a:lnTo>
                <a:lnTo>
                  <a:pt x="609940" y="1738186"/>
                </a:lnTo>
                <a:lnTo>
                  <a:pt x="677510" y="1757733"/>
                </a:lnTo>
                <a:lnTo>
                  <a:pt x="747168" y="1771980"/>
                </a:lnTo>
                <a:lnTo>
                  <a:pt x="818684" y="1780696"/>
                </a:lnTo>
                <a:lnTo>
                  <a:pt x="891828" y="1783652"/>
                </a:lnTo>
                <a:lnTo>
                  <a:pt x="964971" y="1780696"/>
                </a:lnTo>
                <a:lnTo>
                  <a:pt x="1036486" y="1771980"/>
                </a:lnTo>
                <a:lnTo>
                  <a:pt x="1106143" y="1757733"/>
                </a:lnTo>
                <a:lnTo>
                  <a:pt x="1173713" y="1738186"/>
                </a:lnTo>
                <a:lnTo>
                  <a:pt x="1238966" y="1713568"/>
                </a:lnTo>
                <a:lnTo>
                  <a:pt x="1301672" y="1684108"/>
                </a:lnTo>
                <a:lnTo>
                  <a:pt x="1361603" y="1650036"/>
                </a:lnTo>
                <a:lnTo>
                  <a:pt x="1418527" y="1611581"/>
                </a:lnTo>
                <a:lnTo>
                  <a:pt x="1472217" y="1568974"/>
                </a:lnTo>
                <a:lnTo>
                  <a:pt x="1522443" y="1522442"/>
                </a:lnTo>
                <a:lnTo>
                  <a:pt x="1568974" y="1472217"/>
                </a:lnTo>
                <a:lnTo>
                  <a:pt x="1611582" y="1418527"/>
                </a:lnTo>
                <a:lnTo>
                  <a:pt x="1650036" y="1361601"/>
                </a:lnTo>
                <a:lnTo>
                  <a:pt x="1684108" y="1301671"/>
                </a:lnTo>
                <a:lnTo>
                  <a:pt x="1713568" y="1238964"/>
                </a:lnTo>
                <a:lnTo>
                  <a:pt x="1738186" y="1173711"/>
                </a:lnTo>
                <a:lnTo>
                  <a:pt x="1757733" y="1106141"/>
                </a:lnTo>
                <a:lnTo>
                  <a:pt x="1771980" y="1036483"/>
                </a:lnTo>
                <a:lnTo>
                  <a:pt x="1780696" y="964968"/>
                </a:lnTo>
                <a:lnTo>
                  <a:pt x="1783652" y="891824"/>
                </a:lnTo>
                <a:lnTo>
                  <a:pt x="1780696" y="818680"/>
                </a:lnTo>
                <a:lnTo>
                  <a:pt x="1771980" y="747165"/>
                </a:lnTo>
                <a:lnTo>
                  <a:pt x="1757733" y="677508"/>
                </a:lnTo>
                <a:lnTo>
                  <a:pt x="1738186" y="609938"/>
                </a:lnTo>
                <a:lnTo>
                  <a:pt x="1713568" y="544685"/>
                </a:lnTo>
                <a:lnTo>
                  <a:pt x="1684108" y="481979"/>
                </a:lnTo>
                <a:lnTo>
                  <a:pt x="1650036" y="422049"/>
                </a:lnTo>
                <a:lnTo>
                  <a:pt x="1611582" y="365124"/>
                </a:lnTo>
                <a:lnTo>
                  <a:pt x="1568974" y="311434"/>
                </a:lnTo>
                <a:lnTo>
                  <a:pt x="1522443" y="261209"/>
                </a:lnTo>
                <a:lnTo>
                  <a:pt x="1472217" y="214677"/>
                </a:lnTo>
                <a:lnTo>
                  <a:pt x="1418527" y="172070"/>
                </a:lnTo>
                <a:lnTo>
                  <a:pt x="1361603" y="133615"/>
                </a:lnTo>
                <a:lnTo>
                  <a:pt x="1301672" y="99543"/>
                </a:lnTo>
                <a:lnTo>
                  <a:pt x="1238966" y="70083"/>
                </a:lnTo>
                <a:lnTo>
                  <a:pt x="1173713" y="45465"/>
                </a:lnTo>
                <a:lnTo>
                  <a:pt x="1106143" y="25918"/>
                </a:lnTo>
                <a:lnTo>
                  <a:pt x="1036486" y="11672"/>
                </a:lnTo>
                <a:lnTo>
                  <a:pt x="964971" y="2956"/>
                </a:lnTo>
                <a:lnTo>
                  <a:pt x="891828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98817" y="2329649"/>
            <a:ext cx="1605280" cy="1605280"/>
          </a:xfrm>
          <a:custGeom>
            <a:avLst/>
            <a:gdLst/>
            <a:ahLst/>
            <a:cxnLst/>
            <a:rect l="l" t="t" r="r" b="b"/>
            <a:pathLst>
              <a:path w="1605280" h="1605279">
                <a:moveTo>
                  <a:pt x="802458" y="0"/>
                </a:moveTo>
                <a:lnTo>
                  <a:pt x="736644" y="2660"/>
                </a:lnTo>
                <a:lnTo>
                  <a:pt x="672295" y="10502"/>
                </a:lnTo>
                <a:lnTo>
                  <a:pt x="609618" y="23321"/>
                </a:lnTo>
                <a:lnTo>
                  <a:pt x="548819" y="40909"/>
                </a:lnTo>
                <a:lnTo>
                  <a:pt x="490105" y="63061"/>
                </a:lnTo>
                <a:lnTo>
                  <a:pt x="433682" y="89568"/>
                </a:lnTo>
                <a:lnTo>
                  <a:pt x="379757" y="120226"/>
                </a:lnTo>
                <a:lnTo>
                  <a:pt x="328536" y="154827"/>
                </a:lnTo>
                <a:lnTo>
                  <a:pt x="280227" y="193166"/>
                </a:lnTo>
                <a:lnTo>
                  <a:pt x="235034" y="235034"/>
                </a:lnTo>
                <a:lnTo>
                  <a:pt x="193166" y="280227"/>
                </a:lnTo>
                <a:lnTo>
                  <a:pt x="154827" y="328536"/>
                </a:lnTo>
                <a:lnTo>
                  <a:pt x="120226" y="379757"/>
                </a:lnTo>
                <a:lnTo>
                  <a:pt x="89568" y="433682"/>
                </a:lnTo>
                <a:lnTo>
                  <a:pt x="63061" y="490105"/>
                </a:lnTo>
                <a:lnTo>
                  <a:pt x="40909" y="548819"/>
                </a:lnTo>
                <a:lnTo>
                  <a:pt x="23321" y="609618"/>
                </a:lnTo>
                <a:lnTo>
                  <a:pt x="10502" y="672295"/>
                </a:lnTo>
                <a:lnTo>
                  <a:pt x="2660" y="736644"/>
                </a:lnTo>
                <a:lnTo>
                  <a:pt x="0" y="802458"/>
                </a:lnTo>
                <a:lnTo>
                  <a:pt x="2660" y="868271"/>
                </a:lnTo>
                <a:lnTo>
                  <a:pt x="10502" y="932620"/>
                </a:lnTo>
                <a:lnTo>
                  <a:pt x="23321" y="995296"/>
                </a:lnTo>
                <a:lnTo>
                  <a:pt x="40909" y="1056095"/>
                </a:lnTo>
                <a:lnTo>
                  <a:pt x="63061" y="1114809"/>
                </a:lnTo>
                <a:lnTo>
                  <a:pt x="89568" y="1171231"/>
                </a:lnTo>
                <a:lnTo>
                  <a:pt x="120226" y="1225156"/>
                </a:lnTo>
                <a:lnTo>
                  <a:pt x="154827" y="1276376"/>
                </a:lnTo>
                <a:lnTo>
                  <a:pt x="193166" y="1324686"/>
                </a:lnTo>
                <a:lnTo>
                  <a:pt x="235034" y="1369878"/>
                </a:lnTo>
                <a:lnTo>
                  <a:pt x="280227" y="1411747"/>
                </a:lnTo>
                <a:lnTo>
                  <a:pt x="328536" y="1450085"/>
                </a:lnTo>
                <a:lnTo>
                  <a:pt x="379757" y="1484686"/>
                </a:lnTo>
                <a:lnTo>
                  <a:pt x="433682" y="1515344"/>
                </a:lnTo>
                <a:lnTo>
                  <a:pt x="490105" y="1541851"/>
                </a:lnTo>
                <a:lnTo>
                  <a:pt x="548819" y="1564003"/>
                </a:lnTo>
                <a:lnTo>
                  <a:pt x="609618" y="1581591"/>
                </a:lnTo>
                <a:lnTo>
                  <a:pt x="672295" y="1594410"/>
                </a:lnTo>
                <a:lnTo>
                  <a:pt x="736644" y="1602252"/>
                </a:lnTo>
                <a:lnTo>
                  <a:pt x="802458" y="1604912"/>
                </a:lnTo>
                <a:lnTo>
                  <a:pt x="868272" y="1602252"/>
                </a:lnTo>
                <a:lnTo>
                  <a:pt x="932620" y="1594410"/>
                </a:lnTo>
                <a:lnTo>
                  <a:pt x="995297" y="1581591"/>
                </a:lnTo>
                <a:lnTo>
                  <a:pt x="1056096" y="1564003"/>
                </a:lnTo>
                <a:lnTo>
                  <a:pt x="1114810" y="1541851"/>
                </a:lnTo>
                <a:lnTo>
                  <a:pt x="1171232" y="1515344"/>
                </a:lnTo>
                <a:lnTo>
                  <a:pt x="1225157" y="1484686"/>
                </a:lnTo>
                <a:lnTo>
                  <a:pt x="1276378" y="1450085"/>
                </a:lnTo>
                <a:lnTo>
                  <a:pt x="1324687" y="1411747"/>
                </a:lnTo>
                <a:lnTo>
                  <a:pt x="1369879" y="1369878"/>
                </a:lnTo>
                <a:lnTo>
                  <a:pt x="1411748" y="1324686"/>
                </a:lnTo>
                <a:lnTo>
                  <a:pt x="1450086" y="1276376"/>
                </a:lnTo>
                <a:lnTo>
                  <a:pt x="1484687" y="1225156"/>
                </a:lnTo>
                <a:lnTo>
                  <a:pt x="1515344" y="1171231"/>
                </a:lnTo>
                <a:lnTo>
                  <a:pt x="1541852" y="1114809"/>
                </a:lnTo>
                <a:lnTo>
                  <a:pt x="1564003" y="1056095"/>
                </a:lnTo>
                <a:lnTo>
                  <a:pt x="1581591" y="995296"/>
                </a:lnTo>
                <a:lnTo>
                  <a:pt x="1594410" y="932620"/>
                </a:lnTo>
                <a:lnTo>
                  <a:pt x="1602252" y="868271"/>
                </a:lnTo>
                <a:lnTo>
                  <a:pt x="1604912" y="802458"/>
                </a:lnTo>
                <a:lnTo>
                  <a:pt x="1602252" y="736644"/>
                </a:lnTo>
                <a:lnTo>
                  <a:pt x="1594410" y="672295"/>
                </a:lnTo>
                <a:lnTo>
                  <a:pt x="1581591" y="609618"/>
                </a:lnTo>
                <a:lnTo>
                  <a:pt x="1564003" y="548819"/>
                </a:lnTo>
                <a:lnTo>
                  <a:pt x="1541852" y="490105"/>
                </a:lnTo>
                <a:lnTo>
                  <a:pt x="1515344" y="433682"/>
                </a:lnTo>
                <a:lnTo>
                  <a:pt x="1484687" y="379757"/>
                </a:lnTo>
                <a:lnTo>
                  <a:pt x="1450086" y="328536"/>
                </a:lnTo>
                <a:lnTo>
                  <a:pt x="1411748" y="280227"/>
                </a:lnTo>
                <a:lnTo>
                  <a:pt x="1369879" y="235034"/>
                </a:lnTo>
                <a:lnTo>
                  <a:pt x="1324687" y="193166"/>
                </a:lnTo>
                <a:lnTo>
                  <a:pt x="1276378" y="154827"/>
                </a:lnTo>
                <a:lnTo>
                  <a:pt x="1225157" y="120226"/>
                </a:lnTo>
                <a:lnTo>
                  <a:pt x="1171232" y="89568"/>
                </a:lnTo>
                <a:lnTo>
                  <a:pt x="1114810" y="63061"/>
                </a:lnTo>
                <a:lnTo>
                  <a:pt x="1056096" y="40909"/>
                </a:lnTo>
                <a:lnTo>
                  <a:pt x="995297" y="23321"/>
                </a:lnTo>
                <a:lnTo>
                  <a:pt x="932620" y="10502"/>
                </a:lnTo>
                <a:lnTo>
                  <a:pt x="868272" y="2660"/>
                </a:lnTo>
                <a:lnTo>
                  <a:pt x="802458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40646" y="2572965"/>
            <a:ext cx="1121410" cy="1118870"/>
          </a:xfrm>
          <a:custGeom>
            <a:avLst/>
            <a:gdLst/>
            <a:ahLst/>
            <a:cxnLst/>
            <a:rect l="l" t="t" r="r" b="b"/>
            <a:pathLst>
              <a:path w="1121410" h="1118870">
                <a:moveTo>
                  <a:pt x="572858" y="0"/>
                </a:moveTo>
                <a:lnTo>
                  <a:pt x="536584" y="0"/>
                </a:lnTo>
                <a:lnTo>
                  <a:pt x="513752" y="1270"/>
                </a:lnTo>
                <a:lnTo>
                  <a:pt x="491174" y="3810"/>
                </a:lnTo>
                <a:lnTo>
                  <a:pt x="446858" y="11430"/>
                </a:lnTo>
                <a:lnTo>
                  <a:pt x="403778" y="21590"/>
                </a:lnTo>
                <a:lnTo>
                  <a:pt x="382748" y="29210"/>
                </a:lnTo>
                <a:lnTo>
                  <a:pt x="362080" y="35560"/>
                </a:lnTo>
                <a:lnTo>
                  <a:pt x="302439" y="62230"/>
                </a:lnTo>
                <a:lnTo>
                  <a:pt x="264825" y="83820"/>
                </a:lnTo>
                <a:lnTo>
                  <a:pt x="229097" y="107950"/>
                </a:lnTo>
                <a:lnTo>
                  <a:pt x="195400" y="134620"/>
                </a:lnTo>
                <a:lnTo>
                  <a:pt x="163876" y="163830"/>
                </a:lnTo>
                <a:lnTo>
                  <a:pt x="134670" y="195580"/>
                </a:lnTo>
                <a:lnTo>
                  <a:pt x="107927" y="228600"/>
                </a:lnTo>
                <a:lnTo>
                  <a:pt x="83790" y="265430"/>
                </a:lnTo>
                <a:lnTo>
                  <a:pt x="72744" y="283210"/>
                </a:lnTo>
                <a:lnTo>
                  <a:pt x="52788" y="322580"/>
                </a:lnTo>
                <a:lnTo>
                  <a:pt x="35798" y="361950"/>
                </a:lnTo>
                <a:lnTo>
                  <a:pt x="21919" y="403860"/>
                </a:lnTo>
                <a:lnTo>
                  <a:pt x="11295" y="447040"/>
                </a:lnTo>
                <a:lnTo>
                  <a:pt x="4070" y="491490"/>
                </a:lnTo>
                <a:lnTo>
                  <a:pt x="389" y="537210"/>
                </a:lnTo>
                <a:lnTo>
                  <a:pt x="0" y="563880"/>
                </a:lnTo>
                <a:lnTo>
                  <a:pt x="389" y="582930"/>
                </a:lnTo>
                <a:lnTo>
                  <a:pt x="4070" y="628650"/>
                </a:lnTo>
                <a:lnTo>
                  <a:pt x="11295" y="673100"/>
                </a:lnTo>
                <a:lnTo>
                  <a:pt x="21919" y="716280"/>
                </a:lnTo>
                <a:lnTo>
                  <a:pt x="35798" y="756920"/>
                </a:lnTo>
                <a:lnTo>
                  <a:pt x="52788" y="797560"/>
                </a:lnTo>
                <a:lnTo>
                  <a:pt x="72744" y="835660"/>
                </a:lnTo>
                <a:lnTo>
                  <a:pt x="95524" y="872490"/>
                </a:lnTo>
                <a:lnTo>
                  <a:pt x="120982" y="908050"/>
                </a:lnTo>
                <a:lnTo>
                  <a:pt x="148974" y="939800"/>
                </a:lnTo>
                <a:lnTo>
                  <a:pt x="179357" y="970280"/>
                </a:lnTo>
                <a:lnTo>
                  <a:pt x="211986" y="998220"/>
                </a:lnTo>
                <a:lnTo>
                  <a:pt x="246716" y="1023620"/>
                </a:lnTo>
                <a:lnTo>
                  <a:pt x="283405" y="1046480"/>
                </a:lnTo>
                <a:lnTo>
                  <a:pt x="321908" y="1066800"/>
                </a:lnTo>
                <a:lnTo>
                  <a:pt x="382748" y="1090930"/>
                </a:lnTo>
                <a:lnTo>
                  <a:pt x="425154" y="1103630"/>
                </a:lnTo>
                <a:lnTo>
                  <a:pt x="468870" y="1112520"/>
                </a:lnTo>
                <a:lnTo>
                  <a:pt x="513752" y="1117600"/>
                </a:lnTo>
                <a:lnTo>
                  <a:pt x="536584" y="1118870"/>
                </a:lnTo>
                <a:lnTo>
                  <a:pt x="582723" y="1118870"/>
                </a:lnTo>
                <a:lnTo>
                  <a:pt x="650437" y="1112520"/>
                </a:lnTo>
                <a:lnTo>
                  <a:pt x="694152" y="1103630"/>
                </a:lnTo>
                <a:lnTo>
                  <a:pt x="736559" y="1090930"/>
                </a:lnTo>
                <a:lnTo>
                  <a:pt x="777512" y="1075690"/>
                </a:lnTo>
                <a:lnTo>
                  <a:pt x="816868" y="1056640"/>
                </a:lnTo>
                <a:lnTo>
                  <a:pt x="854481" y="1035050"/>
                </a:lnTo>
                <a:lnTo>
                  <a:pt x="890209" y="1010920"/>
                </a:lnTo>
                <a:lnTo>
                  <a:pt x="923907" y="984250"/>
                </a:lnTo>
                <a:lnTo>
                  <a:pt x="955430" y="955040"/>
                </a:lnTo>
                <a:lnTo>
                  <a:pt x="968509" y="942340"/>
                </a:lnTo>
                <a:lnTo>
                  <a:pt x="995082" y="909320"/>
                </a:lnTo>
                <a:lnTo>
                  <a:pt x="1008337" y="891540"/>
                </a:lnTo>
                <a:lnTo>
                  <a:pt x="1020542" y="873760"/>
                </a:lnTo>
                <a:lnTo>
                  <a:pt x="538033" y="873760"/>
                </a:lnTo>
                <a:lnTo>
                  <a:pt x="512222" y="871220"/>
                </a:lnTo>
                <a:lnTo>
                  <a:pt x="450371" y="854710"/>
                </a:lnTo>
                <a:lnTo>
                  <a:pt x="404005" y="831850"/>
                </a:lnTo>
                <a:lnTo>
                  <a:pt x="371276" y="810260"/>
                </a:lnTo>
                <a:lnTo>
                  <a:pt x="340462" y="784860"/>
                </a:lnTo>
                <a:lnTo>
                  <a:pt x="307128" y="746760"/>
                </a:lnTo>
                <a:lnTo>
                  <a:pt x="281046" y="704850"/>
                </a:lnTo>
                <a:lnTo>
                  <a:pt x="261609" y="657860"/>
                </a:lnTo>
                <a:lnTo>
                  <a:pt x="251801" y="619760"/>
                </a:lnTo>
                <a:lnTo>
                  <a:pt x="246399" y="577850"/>
                </a:lnTo>
                <a:lnTo>
                  <a:pt x="245389" y="548640"/>
                </a:lnTo>
                <a:lnTo>
                  <a:pt x="246116" y="535940"/>
                </a:lnTo>
                <a:lnTo>
                  <a:pt x="251456" y="497840"/>
                </a:lnTo>
                <a:lnTo>
                  <a:pt x="261465" y="461010"/>
                </a:lnTo>
                <a:lnTo>
                  <a:pt x="276053" y="425450"/>
                </a:lnTo>
                <a:lnTo>
                  <a:pt x="295126" y="391160"/>
                </a:lnTo>
                <a:lnTo>
                  <a:pt x="302465" y="381000"/>
                </a:lnTo>
                <a:lnTo>
                  <a:pt x="310289" y="369570"/>
                </a:lnTo>
                <a:lnTo>
                  <a:pt x="336637" y="339090"/>
                </a:lnTo>
                <a:lnTo>
                  <a:pt x="365734" y="312420"/>
                </a:lnTo>
                <a:lnTo>
                  <a:pt x="397211" y="290830"/>
                </a:lnTo>
                <a:lnTo>
                  <a:pt x="443237" y="267970"/>
                </a:lnTo>
                <a:lnTo>
                  <a:pt x="480400" y="255270"/>
                </a:lnTo>
                <a:lnTo>
                  <a:pt x="519489" y="247650"/>
                </a:lnTo>
                <a:lnTo>
                  <a:pt x="546466" y="245110"/>
                </a:lnTo>
                <a:lnTo>
                  <a:pt x="1016882" y="245110"/>
                </a:lnTo>
                <a:lnTo>
                  <a:pt x="1016463" y="243840"/>
                </a:lnTo>
                <a:lnTo>
                  <a:pt x="990051" y="201930"/>
                </a:lnTo>
                <a:lnTo>
                  <a:pt x="981910" y="193040"/>
                </a:lnTo>
                <a:lnTo>
                  <a:pt x="973545" y="182880"/>
                </a:lnTo>
                <a:lnTo>
                  <a:pt x="937824" y="147320"/>
                </a:lnTo>
                <a:lnTo>
                  <a:pt x="928319" y="139700"/>
                </a:lnTo>
                <a:lnTo>
                  <a:pt x="918579" y="130810"/>
                </a:lnTo>
                <a:lnTo>
                  <a:pt x="908605" y="123190"/>
                </a:lnTo>
                <a:lnTo>
                  <a:pt x="898393" y="114300"/>
                </a:lnTo>
                <a:lnTo>
                  <a:pt x="887942" y="106680"/>
                </a:lnTo>
                <a:lnTo>
                  <a:pt x="877250" y="99060"/>
                </a:lnTo>
                <a:lnTo>
                  <a:pt x="866315" y="92710"/>
                </a:lnTo>
                <a:lnTo>
                  <a:pt x="855136" y="85090"/>
                </a:lnTo>
                <a:lnTo>
                  <a:pt x="843711" y="78740"/>
                </a:lnTo>
                <a:lnTo>
                  <a:pt x="832037" y="71120"/>
                </a:lnTo>
                <a:lnTo>
                  <a:pt x="820114" y="64770"/>
                </a:lnTo>
                <a:lnTo>
                  <a:pt x="807939" y="58420"/>
                </a:lnTo>
                <a:lnTo>
                  <a:pt x="795510" y="52070"/>
                </a:lnTo>
                <a:lnTo>
                  <a:pt x="772492" y="41910"/>
                </a:lnTo>
                <a:lnTo>
                  <a:pt x="760796" y="38100"/>
                </a:lnTo>
                <a:lnTo>
                  <a:pt x="748979" y="33020"/>
                </a:lnTo>
                <a:lnTo>
                  <a:pt x="700578" y="17780"/>
                </a:lnTo>
                <a:lnTo>
                  <a:pt x="637787" y="5080"/>
                </a:lnTo>
                <a:lnTo>
                  <a:pt x="599058" y="1270"/>
                </a:lnTo>
                <a:lnTo>
                  <a:pt x="585994" y="1270"/>
                </a:lnTo>
                <a:lnTo>
                  <a:pt x="572858" y="0"/>
                </a:lnTo>
                <a:close/>
              </a:path>
              <a:path w="1121410" h="1118870">
                <a:moveTo>
                  <a:pt x="1115309" y="544830"/>
                </a:moveTo>
                <a:lnTo>
                  <a:pt x="1096665" y="557530"/>
                </a:lnTo>
                <a:lnTo>
                  <a:pt x="1077827" y="571500"/>
                </a:lnTo>
                <a:lnTo>
                  <a:pt x="1039633" y="599440"/>
                </a:lnTo>
                <a:lnTo>
                  <a:pt x="1020309" y="614680"/>
                </a:lnTo>
                <a:lnTo>
                  <a:pt x="1000854" y="628650"/>
                </a:lnTo>
                <a:lnTo>
                  <a:pt x="941863" y="673100"/>
                </a:lnTo>
                <a:lnTo>
                  <a:pt x="922044" y="688340"/>
                </a:lnTo>
                <a:lnTo>
                  <a:pt x="902174" y="702310"/>
                </a:lnTo>
                <a:lnTo>
                  <a:pt x="882268" y="717550"/>
                </a:lnTo>
                <a:lnTo>
                  <a:pt x="862341" y="731520"/>
                </a:lnTo>
                <a:lnTo>
                  <a:pt x="842411" y="746760"/>
                </a:lnTo>
                <a:lnTo>
                  <a:pt x="762967" y="802640"/>
                </a:lnTo>
                <a:lnTo>
                  <a:pt x="723631" y="828040"/>
                </a:lnTo>
                <a:lnTo>
                  <a:pt x="713263" y="834390"/>
                </a:lnTo>
                <a:lnTo>
                  <a:pt x="702621" y="839470"/>
                </a:lnTo>
                <a:lnTo>
                  <a:pt x="691698" y="845820"/>
                </a:lnTo>
                <a:lnTo>
                  <a:pt x="680488" y="849630"/>
                </a:lnTo>
                <a:lnTo>
                  <a:pt x="668984" y="854710"/>
                </a:lnTo>
                <a:lnTo>
                  <a:pt x="645069" y="862330"/>
                </a:lnTo>
                <a:lnTo>
                  <a:pt x="632644" y="864870"/>
                </a:lnTo>
                <a:lnTo>
                  <a:pt x="593424" y="872490"/>
                </a:lnTo>
                <a:lnTo>
                  <a:pt x="579680" y="873760"/>
                </a:lnTo>
                <a:lnTo>
                  <a:pt x="1020542" y="873760"/>
                </a:lnTo>
                <a:lnTo>
                  <a:pt x="1046555" y="830580"/>
                </a:lnTo>
                <a:lnTo>
                  <a:pt x="1069555" y="786130"/>
                </a:lnTo>
                <a:lnTo>
                  <a:pt x="1089463" y="740410"/>
                </a:lnTo>
                <a:lnTo>
                  <a:pt x="1105330" y="694690"/>
                </a:lnTo>
                <a:lnTo>
                  <a:pt x="1116204" y="647700"/>
                </a:lnTo>
                <a:lnTo>
                  <a:pt x="1121037" y="605790"/>
                </a:lnTo>
                <a:lnTo>
                  <a:pt x="1121075" y="582930"/>
                </a:lnTo>
                <a:lnTo>
                  <a:pt x="1119173" y="563880"/>
                </a:lnTo>
                <a:lnTo>
                  <a:pt x="1115309" y="544830"/>
                </a:lnTo>
                <a:close/>
              </a:path>
              <a:path w="1121410" h="1118870">
                <a:moveTo>
                  <a:pt x="1016882" y="245110"/>
                </a:moveTo>
                <a:lnTo>
                  <a:pt x="573557" y="245110"/>
                </a:lnTo>
                <a:lnTo>
                  <a:pt x="599777" y="247650"/>
                </a:lnTo>
                <a:lnTo>
                  <a:pt x="612615" y="250190"/>
                </a:lnTo>
                <a:lnTo>
                  <a:pt x="625258" y="251460"/>
                </a:lnTo>
                <a:lnTo>
                  <a:pt x="637696" y="255270"/>
                </a:lnTo>
                <a:lnTo>
                  <a:pt x="649916" y="257810"/>
                </a:lnTo>
                <a:lnTo>
                  <a:pt x="661911" y="261620"/>
                </a:lnTo>
                <a:lnTo>
                  <a:pt x="673668" y="266700"/>
                </a:lnTo>
                <a:lnTo>
                  <a:pt x="685177" y="270510"/>
                </a:lnTo>
                <a:lnTo>
                  <a:pt x="696428" y="275590"/>
                </a:lnTo>
                <a:lnTo>
                  <a:pt x="701410" y="278130"/>
                </a:lnTo>
                <a:lnTo>
                  <a:pt x="711162" y="283210"/>
                </a:lnTo>
                <a:lnTo>
                  <a:pt x="506747" y="447040"/>
                </a:lnTo>
                <a:lnTo>
                  <a:pt x="498280" y="454660"/>
                </a:lnTo>
                <a:lnTo>
                  <a:pt x="474460" y="494030"/>
                </a:lnTo>
                <a:lnTo>
                  <a:pt x="467561" y="539750"/>
                </a:lnTo>
                <a:lnTo>
                  <a:pt x="468613" y="552450"/>
                </a:lnTo>
                <a:lnTo>
                  <a:pt x="484457" y="599440"/>
                </a:lnTo>
                <a:lnTo>
                  <a:pt x="508608" y="629920"/>
                </a:lnTo>
                <a:lnTo>
                  <a:pt x="550468" y="654050"/>
                </a:lnTo>
                <a:lnTo>
                  <a:pt x="585509" y="660400"/>
                </a:lnTo>
                <a:lnTo>
                  <a:pt x="597406" y="660400"/>
                </a:lnTo>
                <a:lnTo>
                  <a:pt x="643696" y="646430"/>
                </a:lnTo>
                <a:lnTo>
                  <a:pt x="986154" y="377190"/>
                </a:lnTo>
                <a:lnTo>
                  <a:pt x="1014196" y="337820"/>
                </a:lnTo>
                <a:lnTo>
                  <a:pt x="1024517" y="290830"/>
                </a:lnTo>
                <a:lnTo>
                  <a:pt x="1024251" y="279400"/>
                </a:lnTo>
                <a:lnTo>
                  <a:pt x="1022827" y="267970"/>
                </a:lnTo>
                <a:lnTo>
                  <a:pt x="1020235" y="255270"/>
                </a:lnTo>
                <a:lnTo>
                  <a:pt x="1016882" y="245110"/>
                </a:lnTo>
                <a:close/>
              </a:path>
            </a:pathLst>
          </a:custGeom>
          <a:solidFill>
            <a:srgbClr val="1BB99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2306" y="537338"/>
            <a:ext cx="11327386" cy="635000"/>
          </a:xfrm>
        </p:spPr>
        <p:txBody>
          <a:bodyPr/>
          <a:lstStyle/>
          <a:p>
            <a:r>
              <a:t>My first slide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2306" y="537338"/>
            <a:ext cx="11327386" cy="635000"/>
          </a:xfrm>
        </p:spPr>
        <p:txBody>
          <a:bodyPr/>
          <a:lstStyle/>
          <a:p>
            <a:r>
              <a:t>My first slide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EFEF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177</Words>
  <Application>Microsoft Office PowerPoint</Application>
  <PresentationFormat>Širokouhlá</PresentationFormat>
  <Paragraphs>22</Paragraphs>
  <Slides>5</Slides>
  <Notes>3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8" baseType="lpstr">
      <vt:lpstr>Calibri</vt:lpstr>
      <vt:lpstr>Rubik</vt:lpstr>
      <vt:lpstr>Office Theme</vt:lpstr>
      <vt:lpstr>Prezentácia programu PowerPoint</vt:lpstr>
      <vt:lpstr>THE PROBLEM</vt:lpstr>
      <vt:lpstr>Prezentácia programu PowerPoint</vt:lpstr>
      <vt:lpstr>My first slide</vt:lpstr>
      <vt:lpstr>My first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E-VISIONS Systems Presentation Design.cdr</dc:title>
  <dc:creator>HP</dc:creator>
  <cp:lastModifiedBy>Robert Cepka</cp:lastModifiedBy>
  <cp:revision>13</cp:revision>
  <dcterms:created xsi:type="dcterms:W3CDTF">2020-12-01T01:10:20Z</dcterms:created>
  <dcterms:modified xsi:type="dcterms:W3CDTF">2022-12-03T20:17:48Z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lpwstr>2020-12-01T00:00:00Z</vt:lpwstr>
  </property>
  <property fmtid="{D5CDD505-2E9C-101B-9397-08002B2CF9AE}" pid="3" name="LastSaved">
    <vt:lpwstr>2020-11-30T00:00:00Z</vt:lpwstr>
  </property>
</Properties>
</file>