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package/2006/relationships/metadata/core-properties" Target="docProps/core.xml"/>
<Relationship Id="rId3" Type="http://schemas.openxmlformats.org/package/2006/relationships/metadata/extended-properties" Target="docProps/app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2" Type="http://schemas.openxmlformats.org/officeDocument/2006/relationships/slide" Target="slides/slide1.xml"/>
<Relationship Id="rId3" Type="http://schemas.openxmlformats.org/officeDocument/2006/relationships/slide" Target="slides/slide2.xml"/>
<Relationship Id="rId4" Type="http://schemas.openxmlformats.org/officeDocument/2006/relationships/slide" Target="slides/slide3.xml"/>
<Relationship Id="rId5" Type="http://schemas.openxmlformats.org/officeDocument/2006/relationships/slide" Target="slides/slide4.xml"/>
<Relationship Id="rId6" Type="http://schemas.openxmlformats.org/officeDocument/2006/relationships/slide" Target="slides/slide5.xml"/>
<Relationship Id="rId7" Type="http://schemas.openxmlformats.org/officeDocument/2006/relationships/slide" Target="slides/slide6.xml"/>
<Relationship Id="rId8" Type="http://schemas.openxmlformats.org/officeDocument/2006/relationships/slide" Target="slides/slide7.xml"/>
<Relationship Id="rId10" Type="http://schemas.openxmlformats.org/officeDocument/2006/relationships/viewProps" Target="viewProps.xml"/>
<Relationship Id="rId9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12" Type="http://schemas.openxmlformats.org/officeDocument/2006/relationships/tableStyles" Target="tableStyles.xml"/>
<Relationship Id="rId11" Type="http://schemas.openxmlformats.org/officeDocument/2006/relationships/theme" Target="theme/them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Product pricing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Your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2022-12-06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"sdddddd"</a:t>
            </a:r>
          </a:p>
          <a:p>
            <a:pPr lvl="0" indent="0" marL="0">
              <a:buNone/>
            </a:pPr>
            <a:r>
              <a:rPr/>
              <a:t>Heading 1</a:t>
            </a:r>
          </a:p>
          <a:p>
            <a:pPr lvl="0"/>
            <a:r>
              <a:rPr/>
              <a:t>LARGE TEXT</a:t>
            </a:r>
          </a:p>
          <a:p>
            <a:pPr lvl="0"/>
            <a:r>
              <a:rPr/>
              <a:t>dfdfdf</a:t>
            </a:r>
          </a:p>
          <a:p>
            <a:pPr lvl="0"/>
            <a:r>
              <a:rPr/>
              <a:t>fdf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2</a:t>
            </a:r>
          </a:p>
        </p:txBody>
      </p:sp>
      <p:graphicFrame>
        <p:nvGraphicFramePr>
          <p:cNvPr id="102384329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speed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dist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text here - some - text</a:t>
            </a:r>
          </a:p>
        </p:txBody>
      </p:sp>
      <p:graphicFrame>
        <p:nvGraphicFramePr>
          <p:cNvPr id="924951070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speed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dist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text here - some - text</a:t>
            </a:r>
          </a:p>
        </p:txBody>
      </p:sp>
      <p:graphicFrame>
        <p:nvGraphicFramePr>
          <p:cNvPr id="408944945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</a:t>
            </a:r>
          </a:p>
        </p:txBody>
      </p:sp>
      <p:graphicFrame>
        <p:nvGraphicFramePr>
          <p:cNvPr id="0" name="Content Placeholder 2"/>
          <p:cNvGraphicFramePr>
            <a:graphicFrameLocks noGrp="1"/>
          </p:cNvGraphicFramePr>
          <p:nvPr>
            <p:ph sz="half" idx="1"/>
          </p:nvPr>
        </p:nvGraphicFramePr>
        <p:xfrm rot="-0">
          <a:off x="457200" y="1200151"/>
          <a:ext cx="4038600" cy="3394472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2019300"/>
                <a:gridCol w="2019300"/>
              </a:tblGrid>
              <a:tr h="565745">
                <a:tc>
                  <a:txBody>
                    <a:bodyPr/>
                    <a:lstStyle/>
                    <a:p>
                      <a:pPr algn="r"/>
                      <a:r>
                        <a:t>speed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dist</a:t>
                      </a:r>
                    </a:p>
                  </a:txBody>
                </a:tc>
              </a:tr>
              <a:tr h="565745">
                <a:tc>
                  <a:txBody>
                    <a:bodyPr/>
                    <a:lstStyle/>
                    <a:p>
                      <a:pPr algn="r"/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</a:t>
                      </a:r>
                    </a:p>
                  </a:txBody>
                </a:tc>
              </a:tr>
              <a:tr h="565745">
                <a:tc>
                  <a:txBody>
                    <a:bodyPr/>
                    <a:lstStyle/>
                    <a:p>
                      <a:pPr algn="r"/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10</a:t>
                      </a:r>
                    </a:p>
                  </a:txBody>
                </a:tc>
              </a:tr>
              <a:tr h="565745">
                <a:tc>
                  <a:txBody>
                    <a:bodyPr/>
                    <a:lstStyle/>
                    <a:p>
                      <a:pPr algn="r"/>
                      <a:r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4</a:t>
                      </a:r>
                    </a:p>
                  </a:txBody>
                </a:tc>
              </a:tr>
              <a:tr h="565745">
                <a:tc>
                  <a:txBody>
                    <a:bodyPr/>
                    <a:lstStyle/>
                    <a:p>
                      <a:pPr algn="r"/>
                      <a:r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22</a:t>
                      </a:r>
                    </a:p>
                  </a:txBody>
                </a:tc>
              </a:tr>
              <a:tr h="565745">
                <a:tc>
                  <a:txBody>
                    <a:bodyPr/>
                    <a:lstStyle/>
                    <a:p>
                      <a:pPr algn="r"/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16</a:t>
                      </a:r>
                    </a:p>
                  </a:txBody>
                </a:tc>
              </a:tr>
              <a:tr h="565745">
                <a:tc>
                  <a:txBody>
                    <a:bodyPr/>
                    <a:lstStyle/>
                    <a:p>
                      <a:pPr algn="r"/>
                      <a:r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10</a:t>
                      </a:r>
                    </a:p>
                  </a:txBody>
                </a:tc>
              </a:tr>
            </a:tbl>
          </a:graphicData>
        </a:graphic>
      </p:graphicFrame>
      <p:graphicFrame>
        <p:nvGraphicFramePr>
          <p:cNvPr id="3065615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Sepal.Length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Sepal.Width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Petal.Length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Petal.Width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Species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setosa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setosa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setosa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setosa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setosa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setosa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PhantomJS not found. You can install it with webshot::install_phantomjs(). If it is installed, please make sure the phantomjs executable can be found via the PATH variable.</a:t>
            </a:r>
          </a:p>
          <a:p>
            <a:pPr lvl="0" indent="0" marL="0">
              <a:buNone/>
            </a:pPr>
            <a:r>
              <a:rPr/>
              <a:t>TRUE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Product pricing</dc:title>
  <dc:creator>Your Name</dc:creator>
  <cp:keywords/>
  <dcterms:created xsi:type="dcterms:W3CDTF">2022-12-06T00:13:14Z</dcterms:created>
  <dcterms:modified xsi:type="dcterms:W3CDTF">2022-12-06T01:13:14Z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2022-12-06</vt:lpwstr>
  </property>
  <property fmtid="{D5CDD505-2E9C-101B-9397-08002B2CF9AE}" pid="4" name="header-includes">
    <vt:lpwstr/>
  </property>
  <property fmtid="{D5CDD505-2E9C-101B-9397-08002B2CF9AE}" pid="5" name="output">
    <vt:lpwstr/>
  </property>
</Properties>
</file>