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82"/>
  </p:normalViewPr>
  <p:slideViewPr>
    <p:cSldViewPr snapToGrid="0" snapToObjects="1">
      <p:cViewPr varScale="1">
        <p:scale>
          <a:sx n="115" d="100"/>
          <a:sy n="115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2D60C-53E1-EB4B-A0D4-1C1DBEDFE290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0F7BC-5579-3D42-8266-CCD94424F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52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2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8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4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3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5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6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78F14-283A-954B-93B6-F5883A28CC6E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3" Type="http://schemas.openxmlformats.org/officeDocument/2006/relationships/image" Target="../media/image4.png"/><Relationship Id="rId7" Type="http://schemas.openxmlformats.org/officeDocument/2006/relationships/image" Target="../media/image9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tiff"/><Relationship Id="rId5" Type="http://schemas.openxmlformats.org/officeDocument/2006/relationships/image" Target="../media/image6.tiff"/><Relationship Id="rId10" Type="http://schemas.openxmlformats.org/officeDocument/2006/relationships/image" Target="../media/image12.png"/><Relationship Id="rId4" Type="http://schemas.openxmlformats.org/officeDocument/2006/relationships/image" Target="../media/image5.tiff"/><Relationship Id="rId9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304" y="2308816"/>
            <a:ext cx="413575" cy="485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38968" y="2802421"/>
            <a:ext cx="6062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 dirty="0"/>
              <a:t>Azure SQL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37636" y="3214608"/>
            <a:ext cx="6735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 dirty="0"/>
              <a:t>App Service</a:t>
            </a:r>
          </a:p>
        </p:txBody>
      </p:sp>
      <p:cxnSp>
        <p:nvCxnSpPr>
          <p:cNvPr id="7" name="Elbow Connector 6"/>
          <p:cNvCxnSpPr>
            <a:cxnSpLocks/>
            <a:stCxn id="9" idx="1"/>
            <a:endCxn id="4" idx="3"/>
          </p:cNvCxnSpPr>
          <p:nvPr/>
        </p:nvCxnSpPr>
        <p:spPr>
          <a:xfrm rot="10800000">
            <a:off x="2772880" y="2551671"/>
            <a:ext cx="1777539" cy="499372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719" y="4873474"/>
            <a:ext cx="497156" cy="50709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913027" y="5340216"/>
            <a:ext cx="662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/>
              <a:t>Continuous Integration (VSTS)</a:t>
            </a:r>
            <a:endParaRPr lang="en-US" sz="800" dirty="0"/>
          </a:p>
        </p:txBody>
      </p:sp>
      <p:cxnSp>
        <p:nvCxnSpPr>
          <p:cNvPr id="18" name="Elbow Connector 17"/>
          <p:cNvCxnSpPr>
            <a:cxnSpLocks/>
            <a:stCxn id="16" idx="1"/>
            <a:endCxn id="6" idx="2"/>
          </p:cNvCxnSpPr>
          <p:nvPr/>
        </p:nvCxnSpPr>
        <p:spPr>
          <a:xfrm rot="10800000">
            <a:off x="4774427" y="3430052"/>
            <a:ext cx="225292" cy="1696972"/>
          </a:xfrm>
          <a:prstGeom prst="bentConnector2">
            <a:avLst/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>
            <a:off x="5496875" y="5127024"/>
            <a:ext cx="1294672" cy="1428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547" y="4949546"/>
            <a:ext cx="534027" cy="35781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737093" y="5272851"/>
            <a:ext cx="642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/>
              <a:t>HockeApp</a:t>
            </a:r>
            <a:endParaRPr lang="en-US" sz="8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7679288" y="2850684"/>
            <a:ext cx="612425" cy="507790"/>
            <a:chOff x="7147877" y="1398076"/>
            <a:chExt cx="730569" cy="65551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33541" y="1398076"/>
              <a:ext cx="483871" cy="508066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147877" y="1838145"/>
              <a:ext cx="7305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00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7380027" y="3203686"/>
            <a:ext cx="12089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800" dirty="0"/>
              <a:t>Mobile App (iOS / Droid)</a:t>
            </a:r>
            <a:endParaRPr lang="en-US" sz="800" dirty="0"/>
          </a:p>
        </p:txBody>
      </p:sp>
      <p:cxnSp>
        <p:nvCxnSpPr>
          <p:cNvPr id="26" name="Elbow Connector 25"/>
          <p:cNvCxnSpPr>
            <a:stCxn id="25" idx="2"/>
            <a:endCxn id="20" idx="3"/>
          </p:cNvCxnSpPr>
          <p:nvPr/>
        </p:nvCxnSpPr>
        <p:spPr>
          <a:xfrm rot="5400000">
            <a:off x="6800386" y="3944318"/>
            <a:ext cx="1709322" cy="658946"/>
          </a:xfrm>
          <a:prstGeom prst="bentConnector2">
            <a:avLst/>
          </a:prstGeom>
          <a:ln w="63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23" idx="1"/>
            <a:endCxn id="9" idx="3"/>
          </p:cNvCxnSpPr>
          <p:nvPr/>
        </p:nvCxnSpPr>
        <p:spPr>
          <a:xfrm flipH="1">
            <a:off x="5007618" y="3047470"/>
            <a:ext cx="2743481" cy="3573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4879" y="3178536"/>
            <a:ext cx="544965" cy="483656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206238" y="3662192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 dirty="0"/>
              <a:t>Blob Storage</a:t>
            </a:r>
          </a:p>
        </p:txBody>
      </p:sp>
      <p:cxnSp>
        <p:nvCxnSpPr>
          <p:cNvPr id="47" name="Elbow Connector 46"/>
          <p:cNvCxnSpPr>
            <a:cxnSpLocks/>
            <a:stCxn id="9" idx="1"/>
            <a:endCxn id="45" idx="3"/>
          </p:cNvCxnSpPr>
          <p:nvPr/>
        </p:nvCxnSpPr>
        <p:spPr>
          <a:xfrm rot="10800000" flipV="1">
            <a:off x="2849844" y="3051042"/>
            <a:ext cx="1700574" cy="369321"/>
          </a:xfrm>
          <a:prstGeom prst="bentConnector3">
            <a:avLst>
              <a:gd name="adj1" fmla="val 52560"/>
            </a:avLst>
          </a:prstGeom>
          <a:ln w="63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itle 173"/>
          <p:cNvSpPr txBox="1">
            <a:spLocks/>
          </p:cNvSpPr>
          <p:nvPr/>
        </p:nvSpPr>
        <p:spPr>
          <a:xfrm>
            <a:off x="838200" y="365126"/>
            <a:ext cx="10515600" cy="74500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/>
              <a:t>High-level design (Phase 1)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5743" y="1609867"/>
            <a:ext cx="480082" cy="464341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2287728" y="2006312"/>
            <a:ext cx="535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 dirty="0"/>
              <a:t>Face API</a:t>
            </a:r>
          </a:p>
        </p:txBody>
      </p:sp>
      <p:cxnSp>
        <p:nvCxnSpPr>
          <p:cNvPr id="80" name="Elbow Connector 79"/>
          <p:cNvCxnSpPr>
            <a:cxnSpLocks/>
            <a:stCxn id="78" idx="3"/>
            <a:endCxn id="9" idx="0"/>
          </p:cNvCxnSpPr>
          <p:nvPr/>
        </p:nvCxnSpPr>
        <p:spPr>
          <a:xfrm>
            <a:off x="2785825" y="1842038"/>
            <a:ext cx="1993193" cy="983580"/>
          </a:xfrm>
          <a:prstGeom prst="bentConnector2">
            <a:avLst/>
          </a:prstGeom>
          <a:ln w="63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BDB8209-5B2E-3B42-9888-59A7B681AE1E}"/>
              </a:ext>
            </a:extLst>
          </p:cNvPr>
          <p:cNvSpPr/>
          <p:nvPr/>
        </p:nvSpPr>
        <p:spPr>
          <a:xfrm>
            <a:off x="6734484" y="2391579"/>
            <a:ext cx="762185" cy="36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JPG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1660CB-B5F4-304F-94BD-FF90A8ABE92C}"/>
              </a:ext>
            </a:extLst>
          </p:cNvPr>
          <p:cNvSpPr txBox="1"/>
          <p:nvPr/>
        </p:nvSpPr>
        <p:spPr>
          <a:xfrm>
            <a:off x="6669944" y="2759666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 dirty="0"/>
              <a:t>Person Attributes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D14CD3-9CB9-4148-A6FF-E67AECE8732C}"/>
              </a:ext>
            </a:extLst>
          </p:cNvPr>
          <p:cNvSpPr txBox="1"/>
          <p:nvPr/>
        </p:nvSpPr>
        <p:spPr>
          <a:xfrm>
            <a:off x="5003157" y="2742962"/>
            <a:ext cx="612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 dirty="0"/>
              <a:t>GET, </a:t>
            </a:r>
            <a:r>
              <a:rPr lang="es-ES" dirty="0"/>
              <a:t>POST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F2A5FF-8D6D-B448-8552-4669004CCE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0418" y="2825618"/>
            <a:ext cx="457200" cy="45085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D53FB722-2D6F-E34B-8CA4-F0E5125FCCC7}"/>
              </a:ext>
            </a:extLst>
          </p:cNvPr>
          <p:cNvSpPr/>
          <p:nvPr/>
        </p:nvSpPr>
        <p:spPr>
          <a:xfrm rot="10800000">
            <a:off x="6144210" y="2422153"/>
            <a:ext cx="466389" cy="29901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0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546" y="5589079"/>
            <a:ext cx="497156" cy="50709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64854" y="6055821"/>
            <a:ext cx="662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/>
              <a:t>Continuous Integration (VSTS)</a:t>
            </a:r>
            <a:endParaRPr lang="en-US" sz="800" dirty="0"/>
          </a:p>
        </p:txBody>
      </p:sp>
      <p:cxnSp>
        <p:nvCxnSpPr>
          <p:cNvPr id="19" name="Elbow Connector 18"/>
          <p:cNvCxnSpPr>
            <a:cxnSpLocks/>
            <a:stCxn id="21" idx="2"/>
            <a:endCxn id="16" idx="3"/>
          </p:cNvCxnSpPr>
          <p:nvPr/>
        </p:nvCxnSpPr>
        <p:spPr>
          <a:xfrm rot="5400000">
            <a:off x="6417348" y="5128579"/>
            <a:ext cx="245404" cy="1182696"/>
          </a:xfrm>
          <a:prstGeom prst="bentConnector2">
            <a:avLst/>
          </a:prstGeom>
          <a:ln w="63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09931" y="5258671"/>
            <a:ext cx="642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Mobile Center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826554" y="3177604"/>
            <a:ext cx="612425" cy="583991"/>
            <a:chOff x="7147877" y="1299706"/>
            <a:chExt cx="730569" cy="75388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3541" y="1299706"/>
              <a:ext cx="483871" cy="50806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147877" y="1838145"/>
              <a:ext cx="7305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00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6783150" y="3561745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800" dirty="0"/>
              <a:t>Mobile App </a:t>
            </a:r>
            <a:endParaRPr lang="en-US" sz="800" dirty="0"/>
          </a:p>
          <a:p>
            <a:pPr algn="ctr"/>
            <a:r>
              <a:rPr lang="es-MX" sz="800" dirty="0"/>
              <a:t>(iOS / Droid)</a:t>
            </a:r>
            <a:endParaRPr lang="en-US" sz="800" dirty="0"/>
          </a:p>
        </p:txBody>
      </p:sp>
      <p:cxnSp>
        <p:nvCxnSpPr>
          <p:cNvPr id="26" name="Elbow Connector 25"/>
          <p:cNvCxnSpPr>
            <a:cxnSpLocks/>
            <a:stCxn id="25" idx="2"/>
            <a:endCxn id="2" idx="0"/>
          </p:cNvCxnSpPr>
          <p:nvPr/>
        </p:nvCxnSpPr>
        <p:spPr>
          <a:xfrm rot="5400000">
            <a:off x="6682912" y="4348786"/>
            <a:ext cx="898341" cy="1367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23" idx="1"/>
            <a:endCxn id="45" idx="3"/>
          </p:cNvCxnSpPr>
          <p:nvPr/>
        </p:nvCxnSpPr>
        <p:spPr>
          <a:xfrm flipH="1">
            <a:off x="5990279" y="3374390"/>
            <a:ext cx="908086" cy="1086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202" y="3158004"/>
            <a:ext cx="490077" cy="434943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5358763" y="3561948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 dirty="0"/>
              <a:t>Blob Storage</a:t>
            </a:r>
          </a:p>
        </p:txBody>
      </p:sp>
      <p:cxnSp>
        <p:nvCxnSpPr>
          <p:cNvPr id="47" name="Elbow Connector 46"/>
          <p:cNvCxnSpPr>
            <a:cxnSpLocks/>
            <a:stCxn id="45" idx="0"/>
            <a:endCxn id="10" idx="3"/>
          </p:cNvCxnSpPr>
          <p:nvPr/>
        </p:nvCxnSpPr>
        <p:spPr>
          <a:xfrm rot="16200000" flipV="1">
            <a:off x="5062027" y="2474790"/>
            <a:ext cx="530644" cy="835784"/>
          </a:xfrm>
          <a:prstGeom prst="bentConnector2">
            <a:avLst/>
          </a:prstGeom>
          <a:ln w="63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itle 173"/>
          <p:cNvSpPr txBox="1">
            <a:spLocks/>
          </p:cNvSpPr>
          <p:nvPr/>
        </p:nvSpPr>
        <p:spPr>
          <a:xfrm>
            <a:off x="838200" y="365126"/>
            <a:ext cx="10515600" cy="74500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/>
              <a:t>High-level design (Phase 2)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437" y="1970385"/>
            <a:ext cx="480082" cy="464341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2578616" y="2376283"/>
            <a:ext cx="535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 dirty="0"/>
              <a:t>Face API</a:t>
            </a:r>
          </a:p>
        </p:txBody>
      </p:sp>
      <p:cxnSp>
        <p:nvCxnSpPr>
          <p:cNvPr id="80" name="Elbow Connector 79"/>
          <p:cNvCxnSpPr>
            <a:cxnSpLocks/>
            <a:stCxn id="78" idx="3"/>
            <a:endCxn id="10" idx="1"/>
          </p:cNvCxnSpPr>
          <p:nvPr/>
        </p:nvCxnSpPr>
        <p:spPr>
          <a:xfrm>
            <a:off x="3086519" y="2202556"/>
            <a:ext cx="1259498" cy="424804"/>
          </a:xfrm>
          <a:prstGeom prst="bentConnector3">
            <a:avLst>
              <a:gd name="adj1" fmla="val 38764"/>
            </a:avLst>
          </a:prstGeom>
          <a:ln w="63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CB42C37-F57D-B744-9B0E-7558DC1CD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6017" y="2355884"/>
            <a:ext cx="563440" cy="54295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EE50C48-891D-4740-B8A3-31D9663B3966}"/>
              </a:ext>
            </a:extLst>
          </p:cNvPr>
          <p:cNvSpPr txBox="1"/>
          <p:nvPr/>
        </p:nvSpPr>
        <p:spPr>
          <a:xfrm>
            <a:off x="4221215" y="2777629"/>
            <a:ext cx="8130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 dirty="0"/>
              <a:t>Azure Function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77967A9D-28C7-3F4C-944D-61CAB2A7B758}"/>
              </a:ext>
            </a:extLst>
          </p:cNvPr>
          <p:cNvCxnSpPr>
            <a:cxnSpLocks/>
            <a:stCxn id="32" idx="3"/>
            <a:endCxn id="25" idx="2"/>
          </p:cNvCxnSpPr>
          <p:nvPr/>
        </p:nvCxnSpPr>
        <p:spPr>
          <a:xfrm flipV="1">
            <a:off x="5990279" y="3900299"/>
            <a:ext cx="1142486" cy="349139"/>
          </a:xfrm>
          <a:prstGeom prst="bentConnector2">
            <a:avLst/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D172FA46-6264-6E48-BACB-CC58F554EA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0202" y="4004399"/>
            <a:ext cx="490077" cy="490077"/>
          </a:xfrm>
          <a:prstGeom prst="rect">
            <a:avLst/>
          </a:prstGeom>
        </p:spPr>
      </p:pic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86C7FDD6-1D2F-2B49-B88F-60E1CD5FAAE0}"/>
              </a:ext>
            </a:extLst>
          </p:cNvPr>
          <p:cNvCxnSpPr>
            <a:cxnSpLocks/>
            <a:stCxn id="31" idx="2"/>
            <a:endCxn id="32" idx="1"/>
          </p:cNvCxnSpPr>
          <p:nvPr/>
        </p:nvCxnSpPr>
        <p:spPr>
          <a:xfrm rot="16200000" flipH="1">
            <a:off x="4435787" y="3185022"/>
            <a:ext cx="1256365" cy="872465"/>
          </a:xfrm>
          <a:prstGeom prst="bentConnector2">
            <a:avLst/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5CDC3FF-9264-684A-99E8-29ACCBE9063C}"/>
              </a:ext>
            </a:extLst>
          </p:cNvPr>
          <p:cNvSpPr txBox="1"/>
          <p:nvPr/>
        </p:nvSpPr>
        <p:spPr>
          <a:xfrm>
            <a:off x="5376844" y="4494476"/>
            <a:ext cx="679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Notification Hub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861BA5BD-1463-AD45-A793-7B81513ECE1D}"/>
              </a:ext>
            </a:extLst>
          </p:cNvPr>
          <p:cNvCxnSpPr>
            <a:cxnSpLocks/>
            <a:stCxn id="6" idx="1"/>
            <a:endCxn id="10" idx="0"/>
          </p:cNvCxnSpPr>
          <p:nvPr/>
        </p:nvCxnSpPr>
        <p:spPr>
          <a:xfrm rot="10800000" flipV="1">
            <a:off x="4627737" y="1981434"/>
            <a:ext cx="2233868" cy="374449"/>
          </a:xfrm>
          <a:prstGeom prst="bentConnector2">
            <a:avLst/>
          </a:prstGeom>
          <a:ln w="63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F31344E-BF1D-C942-9CEF-236FFC14B9FB}"/>
              </a:ext>
            </a:extLst>
          </p:cNvPr>
          <p:cNvSpPr txBox="1"/>
          <p:nvPr/>
        </p:nvSpPr>
        <p:spPr>
          <a:xfrm>
            <a:off x="4627737" y="1757580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 dirty="0"/>
              <a:t>Http Trigger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C4D19F-48AD-A644-A323-1CA45F9E1CA6}"/>
              </a:ext>
            </a:extLst>
          </p:cNvPr>
          <p:cNvSpPr txBox="1"/>
          <p:nvPr/>
        </p:nvSpPr>
        <p:spPr>
          <a:xfrm>
            <a:off x="5096444" y="2892682"/>
            <a:ext cx="6880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 dirty="0"/>
              <a:t>Blob Trigger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A26A12-472D-604C-8B1C-C58FBFF26DC5}"/>
              </a:ext>
            </a:extLst>
          </p:cNvPr>
          <p:cNvSpPr txBox="1"/>
          <p:nvPr/>
        </p:nvSpPr>
        <p:spPr>
          <a:xfrm>
            <a:off x="3847616" y="2193989"/>
            <a:ext cx="7409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 dirty="0"/>
              <a:t>Timer Trigger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D299F3-53DA-5649-9106-41D89DC9A5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0398" y="4798640"/>
            <a:ext cx="442000" cy="44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517F90-9540-D843-B01E-2562B8D1C1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67846" y="3111910"/>
            <a:ext cx="1037728" cy="54653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9D77A89-508B-0B4D-BB93-217C77322121}"/>
              </a:ext>
            </a:extLst>
          </p:cNvPr>
          <p:cNvSpPr txBox="1"/>
          <p:nvPr/>
        </p:nvSpPr>
        <p:spPr>
          <a:xfrm>
            <a:off x="3233320" y="3715300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 dirty="0"/>
              <a:t>Cosmos DB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4578CFA-FC71-244D-B436-47BAFE19F9CE}"/>
              </a:ext>
            </a:extLst>
          </p:cNvPr>
          <p:cNvCxnSpPr>
            <a:cxnSpLocks/>
            <a:stCxn id="5" idx="0"/>
            <a:endCxn id="10" idx="1"/>
          </p:cNvCxnSpPr>
          <p:nvPr/>
        </p:nvCxnSpPr>
        <p:spPr>
          <a:xfrm rot="5400000" flipH="1" flipV="1">
            <a:off x="3724088" y="2489982"/>
            <a:ext cx="484550" cy="759307"/>
          </a:xfrm>
          <a:prstGeom prst="bentConnector2">
            <a:avLst/>
          </a:prstGeom>
          <a:ln w="63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3BBF76C-AE58-744E-8819-0FE6345237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61605" y="1790935"/>
            <a:ext cx="476250" cy="3810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9FBADF-A149-7847-ACAF-B6B32B97E58E}"/>
              </a:ext>
            </a:extLst>
          </p:cNvPr>
          <p:cNvCxnSpPr>
            <a:cxnSpLocks/>
            <a:stCxn id="23" idx="0"/>
            <a:endCxn id="42" idx="2"/>
          </p:cNvCxnSpPr>
          <p:nvPr/>
        </p:nvCxnSpPr>
        <p:spPr>
          <a:xfrm flipH="1" flipV="1">
            <a:off x="7099730" y="2484926"/>
            <a:ext cx="1446" cy="69267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9C4643-B5F6-0344-8BA9-8BDBF74C5462}"/>
              </a:ext>
            </a:extLst>
          </p:cNvPr>
          <p:cNvSpPr txBox="1"/>
          <p:nvPr/>
        </p:nvSpPr>
        <p:spPr>
          <a:xfrm>
            <a:off x="6694811" y="2146372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 dirty="0"/>
              <a:t>Facebook </a:t>
            </a:r>
          </a:p>
          <a:p>
            <a:r>
              <a:rPr lang="en-US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405812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8673</TotalTime>
  <Words>71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Roberto Cervantes Rivero</dc:creator>
  <cp:lastModifiedBy>Roberto Cervantes Rivero</cp:lastModifiedBy>
  <cp:revision>38</cp:revision>
  <dcterms:created xsi:type="dcterms:W3CDTF">2017-09-21T22:37:56Z</dcterms:created>
  <dcterms:modified xsi:type="dcterms:W3CDTF">2017-11-18T16:37:17Z</dcterms:modified>
</cp:coreProperties>
</file>