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2D60C-53E1-EB4B-A0D4-1C1DBEDFE290}" type="datetimeFigureOut">
              <a:rPr lang="en-US" smtClean="0"/>
              <a:t>9/22/17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0F7BC-5579-3D42-8266-CCD94424F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52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2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8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4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3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5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6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78F14-283A-954B-93B6-F5883A28CC6E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304" y="2308816"/>
            <a:ext cx="413575" cy="485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38968" y="2802421"/>
            <a:ext cx="6062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 dirty="0"/>
              <a:t>Azure SQL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37636" y="3214608"/>
            <a:ext cx="6735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 dirty="0" smtClean="0"/>
              <a:t>App Service</a:t>
            </a:r>
            <a:endParaRPr lang="en-US" dirty="0"/>
          </a:p>
        </p:txBody>
      </p:sp>
      <p:cxnSp>
        <p:nvCxnSpPr>
          <p:cNvPr id="7" name="Elbow Connector 6"/>
          <p:cNvCxnSpPr>
            <a:endCxn id="4" idx="3"/>
          </p:cNvCxnSpPr>
          <p:nvPr/>
        </p:nvCxnSpPr>
        <p:spPr>
          <a:xfrm rot="10800000">
            <a:off x="2772880" y="2551671"/>
            <a:ext cx="1757431" cy="466194"/>
          </a:xfrm>
          <a:prstGeom prst="bentConnector3">
            <a:avLst>
              <a:gd name="adj1" fmla="val 47522"/>
            </a:avLst>
          </a:prstGeom>
          <a:ln w="63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719" y="4873474"/>
            <a:ext cx="497156" cy="50709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913027" y="5340216"/>
            <a:ext cx="662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Continuous Integration (VSTS)</a:t>
            </a:r>
            <a:endParaRPr lang="en-US" sz="800" dirty="0"/>
          </a:p>
        </p:txBody>
      </p:sp>
      <p:cxnSp>
        <p:nvCxnSpPr>
          <p:cNvPr id="18" name="Elbow Connector 17"/>
          <p:cNvCxnSpPr>
            <a:stCxn id="16" idx="1"/>
            <a:endCxn id="6" idx="2"/>
          </p:cNvCxnSpPr>
          <p:nvPr/>
        </p:nvCxnSpPr>
        <p:spPr>
          <a:xfrm rot="10800000">
            <a:off x="4774427" y="3430052"/>
            <a:ext cx="225292" cy="1696972"/>
          </a:xfrm>
          <a:prstGeom prst="bentConnector2">
            <a:avLst/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>
            <a:off x="5496875" y="5127024"/>
            <a:ext cx="1294672" cy="1428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547" y="4949546"/>
            <a:ext cx="534027" cy="35781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737093" y="5272851"/>
            <a:ext cx="642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HockeApp</a:t>
            </a:r>
            <a:endParaRPr lang="en-US" sz="8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7679288" y="2818026"/>
            <a:ext cx="612425" cy="507790"/>
            <a:chOff x="7147877" y="1398076"/>
            <a:chExt cx="730569" cy="65551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33541" y="1398076"/>
              <a:ext cx="483871" cy="508066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147877" y="1838145"/>
              <a:ext cx="7305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00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7380027" y="3203686"/>
            <a:ext cx="12089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800" dirty="0"/>
              <a:t>Mobile </a:t>
            </a:r>
            <a:r>
              <a:rPr lang="es-MX" sz="800" dirty="0" smtClean="0"/>
              <a:t>App (iOS / Droid)</a:t>
            </a:r>
            <a:endParaRPr lang="en-US" sz="800" dirty="0"/>
          </a:p>
        </p:txBody>
      </p:sp>
      <p:cxnSp>
        <p:nvCxnSpPr>
          <p:cNvPr id="26" name="Elbow Connector 25"/>
          <p:cNvCxnSpPr>
            <a:stCxn id="25" idx="2"/>
            <a:endCxn id="20" idx="3"/>
          </p:cNvCxnSpPr>
          <p:nvPr/>
        </p:nvCxnSpPr>
        <p:spPr>
          <a:xfrm rot="5400000">
            <a:off x="6800386" y="3944318"/>
            <a:ext cx="1709322" cy="658946"/>
          </a:xfrm>
          <a:prstGeom prst="bentConnector2">
            <a:avLst/>
          </a:prstGeom>
          <a:ln w="63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1"/>
            <a:endCxn id="27" idx="3"/>
          </p:cNvCxnSpPr>
          <p:nvPr/>
        </p:nvCxnSpPr>
        <p:spPr>
          <a:xfrm flipH="1" flipV="1">
            <a:off x="4991028" y="3010825"/>
            <a:ext cx="2760071" cy="3987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4879" y="3178536"/>
            <a:ext cx="544965" cy="483656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206238" y="3662192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 dirty="0" smtClean="0"/>
              <a:t>Blob Storage</a:t>
            </a:r>
          </a:p>
        </p:txBody>
      </p:sp>
      <p:cxnSp>
        <p:nvCxnSpPr>
          <p:cNvPr id="47" name="Elbow Connector 46"/>
          <p:cNvCxnSpPr>
            <a:stCxn id="27" idx="1"/>
            <a:endCxn id="45" idx="3"/>
          </p:cNvCxnSpPr>
          <p:nvPr/>
        </p:nvCxnSpPr>
        <p:spPr>
          <a:xfrm rot="10800000" flipV="1">
            <a:off x="2849845" y="3010824"/>
            <a:ext cx="1707979" cy="409539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itle 173"/>
          <p:cNvSpPr txBox="1">
            <a:spLocks/>
          </p:cNvSpPr>
          <p:nvPr/>
        </p:nvSpPr>
        <p:spPr>
          <a:xfrm>
            <a:off x="838200" y="365126"/>
            <a:ext cx="10515600" cy="74500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/>
              <a:t>High-level design</a:t>
            </a:r>
            <a:endParaRPr lang="en-US" sz="4800" dirty="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5743" y="1609867"/>
            <a:ext cx="480082" cy="464341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2287728" y="2006312"/>
            <a:ext cx="5357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 dirty="0" smtClean="0"/>
              <a:t>Face API</a:t>
            </a:r>
            <a:endParaRPr lang="en-US" dirty="0"/>
          </a:p>
        </p:txBody>
      </p:sp>
      <p:cxnSp>
        <p:nvCxnSpPr>
          <p:cNvPr id="80" name="Elbow Connector 79"/>
          <p:cNvCxnSpPr>
            <a:stCxn id="78" idx="3"/>
            <a:endCxn id="27" idx="0"/>
          </p:cNvCxnSpPr>
          <p:nvPr/>
        </p:nvCxnSpPr>
        <p:spPr>
          <a:xfrm>
            <a:off x="2785825" y="1842038"/>
            <a:ext cx="1988601" cy="1003988"/>
          </a:xfrm>
          <a:prstGeom prst="bentConnector2">
            <a:avLst/>
          </a:prstGeom>
          <a:ln w="63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7823" y="2846026"/>
            <a:ext cx="433205" cy="32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0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9857" y="326571"/>
            <a:ext cx="2601685" cy="40494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12369" y="1413367"/>
            <a:ext cx="1556657" cy="381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Reportar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89857" y="773277"/>
            <a:ext cx="2601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¿Qué </a:t>
            </a:r>
            <a:r>
              <a:rPr lang="en-US" sz="1200" dirty="0" smtClean="0">
                <a:solidFill>
                  <a:schemeClr val="bg1"/>
                </a:solidFill>
              </a:rPr>
              <a:t>deseas hacer?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2368" y="2165769"/>
            <a:ext cx="1556657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Buscar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497639" y="326571"/>
            <a:ext cx="2601685" cy="53884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97639" y="326571"/>
            <a:ext cx="2601685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Reportar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90255" y="3784415"/>
            <a:ext cx="21738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Nombre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Apellido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90256" y="5013979"/>
            <a:ext cx="2173816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Reportar</a:t>
            </a:r>
            <a:endParaRPr lang="en-US" sz="1200" dirty="0">
              <a:solidFill>
                <a:schemeClr val="dk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256" y="1452656"/>
            <a:ext cx="2173817" cy="217381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3690257" y="942657"/>
            <a:ext cx="2173817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Subir Imagen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6460228" y="326571"/>
            <a:ext cx="2601685" cy="40494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941423" y="1142202"/>
            <a:ext cx="1639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</a:rPr>
              <a:t>Reporte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exitoso</a:t>
            </a:r>
            <a:r>
              <a:rPr lang="en-US" sz="1200" dirty="0" smtClean="0">
                <a:solidFill>
                  <a:schemeClr val="bg1"/>
                </a:solidFill>
              </a:rPr>
              <a:t>!!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Gracias </a:t>
            </a:r>
            <a:r>
              <a:rPr lang="en-US" sz="1200" dirty="0" err="1" smtClean="0">
                <a:solidFill>
                  <a:schemeClr val="bg1"/>
                </a:solidFill>
              </a:rPr>
              <a:t>por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contribuir</a:t>
            </a:r>
            <a:r>
              <a:rPr lang="en-US" sz="1200" dirty="0" smtClean="0">
                <a:solidFill>
                  <a:schemeClr val="bg1"/>
                </a:solidFill>
              </a:rPr>
              <a:t>!!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74162" y="2158564"/>
            <a:ext cx="2173816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Aceptar</a:t>
            </a:r>
            <a:endParaRPr lang="en-US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01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9857" y="326571"/>
            <a:ext cx="2601685" cy="40494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12369" y="1413367"/>
            <a:ext cx="1556657" cy="381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Reportar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89857" y="773277"/>
            <a:ext cx="2601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¿Qué </a:t>
            </a:r>
            <a:r>
              <a:rPr lang="en-US" sz="1200" dirty="0" smtClean="0">
                <a:solidFill>
                  <a:schemeClr val="bg1"/>
                </a:solidFill>
              </a:rPr>
              <a:t>deseas hacer?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2368" y="2165769"/>
            <a:ext cx="1556657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Buscar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497639" y="326570"/>
            <a:ext cx="2601685" cy="453444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97639" y="326571"/>
            <a:ext cx="260168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2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800" dirty="0"/>
              <a:t>Buscar</a:t>
            </a:r>
            <a:endParaRPr lang="en-US" sz="1800" dirty="0"/>
          </a:p>
        </p:txBody>
      </p:sp>
      <p:sp>
        <p:nvSpPr>
          <p:cNvPr id="20" name="Rectangle 19"/>
          <p:cNvSpPr/>
          <p:nvPr/>
        </p:nvSpPr>
        <p:spPr>
          <a:xfrm>
            <a:off x="3690257" y="942657"/>
            <a:ext cx="2173817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Subir Imagen</a:t>
            </a:r>
            <a:endParaRPr lang="en-US" sz="1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034" y="796474"/>
            <a:ext cx="885034" cy="673366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20" idx="3"/>
            <a:endCxn id="15" idx="1"/>
          </p:cNvCxnSpPr>
          <p:nvPr/>
        </p:nvCxnSpPr>
        <p:spPr>
          <a:xfrm>
            <a:off x="5864074" y="1133157"/>
            <a:ext cx="2655960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2367" y="830005"/>
            <a:ext cx="603138" cy="58336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503226" y="1503348"/>
            <a:ext cx="918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 sz="1200" dirty="0" smtClean="0"/>
              <a:t>App Service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0568293" y="1413367"/>
            <a:ext cx="7112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 sz="1200" dirty="0" smtClean="0"/>
              <a:t>Face API</a:t>
            </a:r>
            <a:endParaRPr lang="en-US" sz="1200" dirty="0"/>
          </a:p>
        </p:txBody>
      </p:sp>
      <p:cxnSp>
        <p:nvCxnSpPr>
          <p:cNvPr id="41" name="Straight Arrow Connector 40"/>
          <p:cNvCxnSpPr>
            <a:stCxn id="15" idx="3"/>
            <a:endCxn id="24" idx="1"/>
          </p:cNvCxnSpPr>
          <p:nvPr/>
        </p:nvCxnSpPr>
        <p:spPr>
          <a:xfrm flipV="1">
            <a:off x="9405068" y="1121686"/>
            <a:ext cx="1217299" cy="11471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3497640" y="1613762"/>
            <a:ext cx="2601684" cy="651963"/>
            <a:chOff x="6761888" y="3256008"/>
            <a:chExt cx="3189242" cy="761220"/>
          </a:xfrm>
        </p:grpSpPr>
        <p:sp>
          <p:nvSpPr>
            <p:cNvPr id="45" name="Rectangle 44"/>
            <p:cNvSpPr/>
            <p:nvPr/>
          </p:nvSpPr>
          <p:spPr>
            <a:xfrm>
              <a:off x="6761888" y="3256008"/>
              <a:ext cx="3189242" cy="7612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 smtClean="0"/>
                <a:t>                  Nombre</a:t>
              </a:r>
              <a:br>
                <a:rPr lang="en-US" sz="1200" dirty="0" smtClean="0"/>
              </a:br>
              <a:r>
                <a:rPr lang="en-US" sz="1200" dirty="0" smtClean="0"/>
                <a:t>                  Lugar</a:t>
              </a:r>
              <a:endParaRPr lang="en-US" sz="1200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37100" y="3345449"/>
              <a:ext cx="641294" cy="577211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3497640" y="2264784"/>
            <a:ext cx="2601684" cy="651963"/>
            <a:chOff x="6761888" y="3256008"/>
            <a:chExt cx="3189242" cy="761220"/>
          </a:xfrm>
        </p:grpSpPr>
        <p:sp>
          <p:nvSpPr>
            <p:cNvPr id="48" name="Rectangle 47"/>
            <p:cNvSpPr/>
            <p:nvPr/>
          </p:nvSpPr>
          <p:spPr>
            <a:xfrm>
              <a:off x="6761888" y="3256008"/>
              <a:ext cx="3189242" cy="7612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 smtClean="0"/>
                <a:t>                  Nombre</a:t>
              </a:r>
              <a:br>
                <a:rPr lang="en-US" sz="1200" dirty="0" smtClean="0"/>
              </a:br>
              <a:r>
                <a:rPr lang="en-US" sz="1200" dirty="0" smtClean="0"/>
                <a:t>                  Lugar</a:t>
              </a:r>
              <a:endParaRPr lang="en-US" sz="1200" dirty="0"/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37100" y="3345449"/>
              <a:ext cx="641294" cy="577211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3497640" y="2904408"/>
            <a:ext cx="2601684" cy="651963"/>
            <a:chOff x="6761888" y="3256008"/>
            <a:chExt cx="3189242" cy="761220"/>
          </a:xfrm>
        </p:grpSpPr>
        <p:sp>
          <p:nvSpPr>
            <p:cNvPr id="51" name="Rectangle 50"/>
            <p:cNvSpPr/>
            <p:nvPr/>
          </p:nvSpPr>
          <p:spPr>
            <a:xfrm>
              <a:off x="6761888" y="3256008"/>
              <a:ext cx="3189242" cy="7612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 smtClean="0"/>
                <a:t>                  Nombre</a:t>
              </a:r>
              <a:br>
                <a:rPr lang="en-US" sz="1200" dirty="0" smtClean="0"/>
              </a:br>
              <a:r>
                <a:rPr lang="en-US" sz="1200" dirty="0" smtClean="0"/>
                <a:t>                  Lugar</a:t>
              </a:r>
              <a:endParaRPr lang="en-US" sz="1200" dirty="0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37100" y="3345449"/>
              <a:ext cx="641294" cy="577211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3497640" y="3555430"/>
            <a:ext cx="2601684" cy="651963"/>
            <a:chOff x="6761888" y="3256008"/>
            <a:chExt cx="3189242" cy="761220"/>
          </a:xfrm>
        </p:grpSpPr>
        <p:sp>
          <p:nvSpPr>
            <p:cNvPr id="54" name="Rectangle 53"/>
            <p:cNvSpPr/>
            <p:nvPr/>
          </p:nvSpPr>
          <p:spPr>
            <a:xfrm>
              <a:off x="6761888" y="3256008"/>
              <a:ext cx="3189242" cy="7612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 smtClean="0"/>
                <a:t>                  Nombre</a:t>
              </a:r>
              <a:br>
                <a:rPr lang="en-US" sz="1200" dirty="0" smtClean="0"/>
              </a:br>
              <a:r>
                <a:rPr lang="en-US" sz="1200" dirty="0" smtClean="0"/>
                <a:t>                  Lugar</a:t>
              </a:r>
              <a:endParaRPr lang="en-US" sz="1200" dirty="0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37100" y="3345449"/>
              <a:ext cx="641294" cy="577211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3497640" y="4209053"/>
            <a:ext cx="2601684" cy="651963"/>
            <a:chOff x="6761888" y="3256008"/>
            <a:chExt cx="3189242" cy="761220"/>
          </a:xfrm>
        </p:grpSpPr>
        <p:sp>
          <p:nvSpPr>
            <p:cNvPr id="57" name="Rectangle 56"/>
            <p:cNvSpPr/>
            <p:nvPr/>
          </p:nvSpPr>
          <p:spPr>
            <a:xfrm>
              <a:off x="6761888" y="3256008"/>
              <a:ext cx="3189242" cy="7612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 smtClean="0"/>
                <a:t>                  Nombre</a:t>
              </a:r>
              <a:br>
                <a:rPr lang="en-US" sz="1200" dirty="0" smtClean="0"/>
              </a:br>
              <a:r>
                <a:rPr lang="en-US" sz="1200" dirty="0" smtClean="0"/>
                <a:t>                  Lugar</a:t>
              </a:r>
              <a:endParaRPr lang="en-US" sz="1200" dirty="0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37100" y="3345449"/>
              <a:ext cx="641294" cy="577211"/>
            </a:xfrm>
            <a:prstGeom prst="rect">
              <a:avLst/>
            </a:prstGeom>
          </p:spPr>
        </p:pic>
      </p:grpSp>
      <p:sp>
        <p:nvSpPr>
          <p:cNvPr id="59" name="Rectangle 58"/>
          <p:cNvSpPr/>
          <p:nvPr/>
        </p:nvSpPr>
        <p:spPr>
          <a:xfrm>
            <a:off x="7566333" y="2091634"/>
            <a:ext cx="2601685" cy="44205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758947" y="4562435"/>
            <a:ext cx="21738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Nombre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Apellido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758950" y="5625328"/>
            <a:ext cx="2173816" cy="734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dk1"/>
              </a:solidFill>
            </a:endParaRPr>
          </a:p>
          <a:p>
            <a:pPr algn="ctr"/>
            <a:r>
              <a:rPr lang="en-US" sz="1200" dirty="0" err="1" smtClean="0">
                <a:solidFill>
                  <a:schemeClr val="dk1"/>
                </a:solidFill>
              </a:rPr>
              <a:t>Detalles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>
              <a:solidFill>
                <a:schemeClr val="dk1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948" y="2341388"/>
            <a:ext cx="2173817" cy="2173817"/>
          </a:xfrm>
          <a:prstGeom prst="rect">
            <a:avLst/>
          </a:prstGeom>
        </p:spPr>
      </p:pic>
      <p:cxnSp>
        <p:nvCxnSpPr>
          <p:cNvPr id="65" name="Elbow Connector 64"/>
          <p:cNvCxnSpPr>
            <a:stCxn id="45" idx="3"/>
            <a:endCxn id="59" idx="1"/>
          </p:cNvCxnSpPr>
          <p:nvPr/>
        </p:nvCxnSpPr>
        <p:spPr>
          <a:xfrm>
            <a:off x="6099324" y="1939744"/>
            <a:ext cx="1467009" cy="2362168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849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77</Words>
  <Application>Microsoft Macintosh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Roberto Cervantes Rivero</dc:creator>
  <cp:lastModifiedBy>Roberto Cervantes Rivero</cp:lastModifiedBy>
  <cp:revision>11</cp:revision>
  <dcterms:created xsi:type="dcterms:W3CDTF">2017-09-21T22:37:56Z</dcterms:created>
  <dcterms:modified xsi:type="dcterms:W3CDTF">2017-09-22T05:42:32Z</dcterms:modified>
</cp:coreProperties>
</file>