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D60C-53E1-EB4B-A0D4-1C1DBEDFE290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F7BC-5579-3D42-8266-CCD94424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4" y="2308816"/>
            <a:ext cx="413575" cy="48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68" y="280242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137" y="3214608"/>
            <a:ext cx="992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Mobile App Service</a:t>
            </a:r>
            <a:endParaRPr lang="en-US" dirty="0"/>
          </a:p>
        </p:txBody>
      </p:sp>
      <p:cxnSp>
        <p:nvCxnSpPr>
          <p:cNvPr id="7" name="Elbow Connector 6"/>
          <p:cNvCxnSpPr>
            <a:stCxn id="2" idx="1"/>
            <a:endCxn id="4" idx="3"/>
          </p:cNvCxnSpPr>
          <p:nvPr/>
        </p:nvCxnSpPr>
        <p:spPr>
          <a:xfrm rot="10800000">
            <a:off x="2772880" y="2551671"/>
            <a:ext cx="1757431" cy="466194"/>
          </a:xfrm>
          <a:prstGeom prst="bentConnector3">
            <a:avLst>
              <a:gd name="adj1" fmla="val 47522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9" y="4873474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3027" y="5340216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Continuous Integration (VSTS)</a:t>
            </a:r>
            <a:endParaRPr lang="en-US" sz="800" dirty="0"/>
          </a:p>
        </p:txBody>
      </p:sp>
      <p:cxnSp>
        <p:nvCxnSpPr>
          <p:cNvPr id="18" name="Elbow Connector 17"/>
          <p:cNvCxnSpPr>
            <a:stCxn id="16" idx="1"/>
            <a:endCxn id="6" idx="2"/>
          </p:cNvCxnSpPr>
          <p:nvPr/>
        </p:nvCxnSpPr>
        <p:spPr>
          <a:xfrm rot="10800000">
            <a:off x="4774427" y="3430052"/>
            <a:ext cx="225292" cy="169697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496875" y="5127024"/>
            <a:ext cx="1294672" cy="142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47" y="4949546"/>
            <a:ext cx="534027" cy="357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7093" y="5272851"/>
            <a:ext cx="642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HockeApp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9288" y="2818026"/>
            <a:ext cx="612425" cy="507790"/>
            <a:chOff x="7147877" y="1398076"/>
            <a:chExt cx="730569" cy="6555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541" y="1398076"/>
              <a:ext cx="483871" cy="508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0027" y="320368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</a:t>
            </a:r>
            <a:r>
              <a:rPr lang="es-MX" sz="800" dirty="0" smtClean="0"/>
              <a:t>App 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stCxn id="25" idx="2"/>
            <a:endCxn id="20" idx="3"/>
          </p:cNvCxnSpPr>
          <p:nvPr/>
        </p:nvCxnSpPr>
        <p:spPr>
          <a:xfrm rot="5400000">
            <a:off x="6800386" y="3944318"/>
            <a:ext cx="1709322" cy="65894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  <a:endCxn id="2" idx="3"/>
          </p:cNvCxnSpPr>
          <p:nvPr/>
        </p:nvCxnSpPr>
        <p:spPr>
          <a:xfrm flipH="1">
            <a:off x="5042211" y="3014812"/>
            <a:ext cx="2708888" cy="305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79" y="3178536"/>
            <a:ext cx="544965" cy="4836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06238" y="3662192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Blob Storage</a:t>
            </a:r>
          </a:p>
        </p:txBody>
      </p:sp>
      <p:cxnSp>
        <p:nvCxnSpPr>
          <p:cNvPr id="47" name="Elbow Connector 46"/>
          <p:cNvCxnSpPr>
            <a:stCxn id="2" idx="1"/>
            <a:endCxn id="45" idx="3"/>
          </p:cNvCxnSpPr>
          <p:nvPr/>
        </p:nvCxnSpPr>
        <p:spPr>
          <a:xfrm rot="10800000" flipV="1">
            <a:off x="2849844" y="3017864"/>
            <a:ext cx="1680466" cy="40249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High-level design</a:t>
            </a:r>
            <a:endParaRPr lang="en-US" sz="4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743" y="1609867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87728" y="200631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Face API</a:t>
            </a:r>
            <a:endParaRPr lang="en-US" dirty="0"/>
          </a:p>
        </p:txBody>
      </p:sp>
      <p:cxnSp>
        <p:nvCxnSpPr>
          <p:cNvPr id="80" name="Elbow Connector 79"/>
          <p:cNvCxnSpPr>
            <a:stCxn id="78" idx="3"/>
            <a:endCxn id="2" idx="0"/>
          </p:cNvCxnSpPr>
          <p:nvPr/>
        </p:nvCxnSpPr>
        <p:spPr>
          <a:xfrm>
            <a:off x="2785825" y="1842038"/>
            <a:ext cx="2000436" cy="923431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310" y="2765469"/>
            <a:ext cx="511901" cy="5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Roberto Cervantes Rivero</cp:lastModifiedBy>
  <cp:revision>3</cp:revision>
  <dcterms:created xsi:type="dcterms:W3CDTF">2017-09-21T22:37:56Z</dcterms:created>
  <dcterms:modified xsi:type="dcterms:W3CDTF">2017-09-21T23:05:30Z</dcterms:modified>
</cp:coreProperties>
</file>