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82"/>
  </p:normalViewPr>
  <p:slideViewPr>
    <p:cSldViewPr snapToGrid="0" snapToObjects="1">
      <p:cViewPr varScale="1">
        <p:scale>
          <a:sx n="143" d="100"/>
          <a:sy n="143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D60C-53E1-EB4B-A0D4-1C1DBEDFE290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F7BC-5579-3D42-8266-CCD94424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04" y="2308816"/>
            <a:ext cx="413575" cy="485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8968" y="2802421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Azure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7636" y="3214608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App Service</a:t>
            </a:r>
            <a:endParaRPr lang="en-US" dirty="0"/>
          </a:p>
        </p:txBody>
      </p:sp>
      <p:cxnSp>
        <p:nvCxnSpPr>
          <p:cNvPr id="7" name="Elbow Connector 6"/>
          <p:cNvCxnSpPr>
            <a:endCxn id="4" idx="3"/>
          </p:cNvCxnSpPr>
          <p:nvPr/>
        </p:nvCxnSpPr>
        <p:spPr>
          <a:xfrm rot="10800000">
            <a:off x="2772880" y="2551671"/>
            <a:ext cx="1757431" cy="466194"/>
          </a:xfrm>
          <a:prstGeom prst="bentConnector3">
            <a:avLst>
              <a:gd name="adj1" fmla="val 47522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19" y="4873474"/>
            <a:ext cx="497156" cy="5070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13027" y="5340216"/>
            <a:ext cx="66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Continuous Integration (VSTS)</a:t>
            </a:r>
            <a:endParaRPr lang="en-US" sz="800" dirty="0"/>
          </a:p>
        </p:txBody>
      </p:sp>
      <p:cxnSp>
        <p:nvCxnSpPr>
          <p:cNvPr id="18" name="Elbow Connector 17"/>
          <p:cNvCxnSpPr>
            <a:stCxn id="16" idx="1"/>
            <a:endCxn id="6" idx="2"/>
          </p:cNvCxnSpPr>
          <p:nvPr/>
        </p:nvCxnSpPr>
        <p:spPr>
          <a:xfrm rot="10800000">
            <a:off x="4774427" y="3430052"/>
            <a:ext cx="225292" cy="1696972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5496875" y="5127024"/>
            <a:ext cx="1294672" cy="142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547" y="4949546"/>
            <a:ext cx="534027" cy="3578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37093" y="5272851"/>
            <a:ext cx="642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HockeApp</a:t>
            </a:r>
            <a:endParaRPr lang="en-US" sz="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9288" y="2818026"/>
            <a:ext cx="612425" cy="507790"/>
            <a:chOff x="7147877" y="1398076"/>
            <a:chExt cx="730569" cy="65551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3541" y="1398076"/>
              <a:ext cx="483871" cy="50806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147877" y="1838145"/>
              <a:ext cx="730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380027" y="320368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800" dirty="0"/>
              <a:t>Mobile </a:t>
            </a:r>
            <a:r>
              <a:rPr lang="es-MX" sz="800" dirty="0" smtClean="0"/>
              <a:t>App (iOS / Droid)</a:t>
            </a:r>
            <a:endParaRPr lang="en-US" sz="800" dirty="0"/>
          </a:p>
        </p:txBody>
      </p:sp>
      <p:cxnSp>
        <p:nvCxnSpPr>
          <p:cNvPr id="26" name="Elbow Connector 25"/>
          <p:cNvCxnSpPr>
            <a:stCxn id="25" idx="2"/>
            <a:endCxn id="20" idx="3"/>
          </p:cNvCxnSpPr>
          <p:nvPr/>
        </p:nvCxnSpPr>
        <p:spPr>
          <a:xfrm rot="5400000">
            <a:off x="6800386" y="3944318"/>
            <a:ext cx="1709322" cy="658946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1"/>
            <a:endCxn id="27" idx="3"/>
          </p:cNvCxnSpPr>
          <p:nvPr/>
        </p:nvCxnSpPr>
        <p:spPr>
          <a:xfrm flipH="1" flipV="1">
            <a:off x="4991028" y="3010825"/>
            <a:ext cx="2760071" cy="398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879" y="3178536"/>
            <a:ext cx="544965" cy="48365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206238" y="3662192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Blob Storage</a:t>
            </a:r>
          </a:p>
        </p:txBody>
      </p:sp>
      <p:cxnSp>
        <p:nvCxnSpPr>
          <p:cNvPr id="47" name="Elbow Connector 46"/>
          <p:cNvCxnSpPr>
            <a:stCxn id="27" idx="1"/>
            <a:endCxn id="45" idx="3"/>
          </p:cNvCxnSpPr>
          <p:nvPr/>
        </p:nvCxnSpPr>
        <p:spPr>
          <a:xfrm rot="10800000" flipV="1">
            <a:off x="2849845" y="3010824"/>
            <a:ext cx="1707979" cy="409539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itle 173"/>
          <p:cNvSpPr txBox="1">
            <a:spLocks/>
          </p:cNvSpPr>
          <p:nvPr/>
        </p:nvSpPr>
        <p:spPr>
          <a:xfrm>
            <a:off x="838200" y="365126"/>
            <a:ext cx="10515600" cy="745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High-level design</a:t>
            </a:r>
            <a:endParaRPr lang="en-US" sz="48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743" y="1609867"/>
            <a:ext cx="480082" cy="464341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287728" y="2006312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Face API</a:t>
            </a:r>
            <a:endParaRPr lang="en-US" dirty="0"/>
          </a:p>
        </p:txBody>
      </p:sp>
      <p:cxnSp>
        <p:nvCxnSpPr>
          <p:cNvPr id="80" name="Elbow Connector 79"/>
          <p:cNvCxnSpPr>
            <a:stCxn id="78" idx="3"/>
            <a:endCxn id="27" idx="0"/>
          </p:cNvCxnSpPr>
          <p:nvPr/>
        </p:nvCxnSpPr>
        <p:spPr>
          <a:xfrm>
            <a:off x="2785825" y="1842038"/>
            <a:ext cx="1988601" cy="1003988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7823" y="2846026"/>
            <a:ext cx="433205" cy="3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0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9314" y="1698171"/>
            <a:ext cx="2601685" cy="40494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11827" y="3036821"/>
            <a:ext cx="15566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Reportar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0559" y="2144877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 </a:t>
            </a:r>
            <a:r>
              <a:rPr lang="en-US" dirty="0" err="1" smtClean="0"/>
              <a:t>deseas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11827" y="3940433"/>
            <a:ext cx="15566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Buscar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87145" y="103122"/>
            <a:ext cx="2601685" cy="40494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09658" y="648972"/>
            <a:ext cx="15566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4680" y="191381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Reportar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70172" y="1529150"/>
            <a:ext cx="957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Apellido</a:t>
            </a:r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13894" y="3593915"/>
            <a:ext cx="15566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871857" y="114007"/>
            <a:ext cx="2601685" cy="40494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94370" y="2546769"/>
            <a:ext cx="15566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Aceptar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61913" y="990992"/>
            <a:ext cx="22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Reporte</a:t>
            </a:r>
            <a:r>
              <a:rPr lang="en-US" dirty="0" smtClean="0"/>
              <a:t> </a:t>
            </a:r>
            <a:r>
              <a:rPr lang="en-US" dirty="0" err="1" smtClean="0"/>
              <a:t>exitoso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Gracias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contribuir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09658" y="1148150"/>
            <a:ext cx="156089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1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8345" y="168436"/>
            <a:ext cx="2601685" cy="40494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858" y="714286"/>
            <a:ext cx="15566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880" y="256695"/>
            <a:ext cx="80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Buscar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9" idx="2"/>
          </p:cNvCxnSpPr>
          <p:nvPr/>
        </p:nvCxnSpPr>
        <p:spPr>
          <a:xfrm flipV="1">
            <a:off x="2427515" y="893509"/>
            <a:ext cx="5519218" cy="1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2"/>
          </p:cNvCxnSpPr>
          <p:nvPr/>
        </p:nvCxnSpPr>
        <p:spPr>
          <a:xfrm flipH="1">
            <a:off x="2427515" y="893509"/>
            <a:ext cx="5519218" cy="178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131" y="2190572"/>
            <a:ext cx="9573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Apellido</a:t>
            </a:r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6622" y="1183544"/>
            <a:ext cx="1560893" cy="86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7941128" y="256695"/>
            <a:ext cx="1807028" cy="1273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76910" y="2170001"/>
            <a:ext cx="2601685" cy="40494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76910" y="2190572"/>
            <a:ext cx="2601685" cy="8305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2366682"/>
            <a:ext cx="546847" cy="49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5694" y="2236507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Nombre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65694" y="2529244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Lugar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76910" y="3021106"/>
            <a:ext cx="2601685" cy="8305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29200" y="3197216"/>
            <a:ext cx="546847" cy="49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65694" y="3067041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Nombre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65694" y="3359778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Lugar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76910" y="3851640"/>
            <a:ext cx="2601685" cy="8305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29200" y="4027750"/>
            <a:ext cx="546847" cy="49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65694" y="3897575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Nombre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65694" y="4190312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Lugar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76910" y="4682174"/>
            <a:ext cx="2601685" cy="8305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29200" y="4858284"/>
            <a:ext cx="546847" cy="49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65694" y="4728109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Nombre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65694" y="5020846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Lugar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776910" y="5517902"/>
            <a:ext cx="2601685" cy="8305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29200" y="5694012"/>
            <a:ext cx="546847" cy="49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65694" y="5563837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Nombre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65694" y="5856574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Lugar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447313" y="2253606"/>
            <a:ext cx="2601685" cy="40494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464848" y="2341865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Nombre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60233" y="3884054"/>
            <a:ext cx="1399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Lugar</a:t>
            </a:r>
            <a:endParaRPr lang="en-US" dirty="0" smtClean="0"/>
          </a:p>
          <a:p>
            <a:r>
              <a:rPr lang="en-US" dirty="0" err="1" smtClean="0"/>
              <a:t>Telefóno</a:t>
            </a:r>
            <a:endParaRPr lang="en-US" dirty="0" smtClean="0"/>
          </a:p>
          <a:p>
            <a:r>
              <a:rPr lang="en-US" dirty="0" err="1" smtClean="0"/>
              <a:t>Dirección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8967708" y="2866141"/>
            <a:ext cx="1560893" cy="86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60233" y="5020470"/>
            <a:ext cx="2349813" cy="102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312894" y="3436373"/>
            <a:ext cx="2581835" cy="83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916047" y="3265212"/>
            <a:ext cx="1824541" cy="30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68</Words>
  <Application>Microsoft Macintosh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Cervantes Rivero</dc:creator>
  <cp:lastModifiedBy>Humberto Jaimes</cp:lastModifiedBy>
  <cp:revision>6</cp:revision>
  <dcterms:created xsi:type="dcterms:W3CDTF">2017-09-21T22:37:56Z</dcterms:created>
  <dcterms:modified xsi:type="dcterms:W3CDTF">2017-09-22T05:09:30Z</dcterms:modified>
</cp:coreProperties>
</file>