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D60C-53E1-EB4B-A0D4-1C1DBEDFE290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F7BC-5579-3D42-8266-CCD94424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04" y="2308816"/>
            <a:ext cx="413575" cy="485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8968" y="2802421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Azure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80114" y="3214608"/>
            <a:ext cx="5886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Logic App</a:t>
            </a:r>
            <a:endParaRPr lang="en-US" dirty="0"/>
          </a:p>
        </p:txBody>
      </p:sp>
      <p:cxnSp>
        <p:nvCxnSpPr>
          <p:cNvPr id="7" name="Elbow Connector 6"/>
          <p:cNvCxnSpPr>
            <a:stCxn id="95" idx="1"/>
            <a:endCxn id="4" idx="3"/>
          </p:cNvCxnSpPr>
          <p:nvPr/>
        </p:nvCxnSpPr>
        <p:spPr>
          <a:xfrm rot="10800000">
            <a:off x="2772879" y="2551672"/>
            <a:ext cx="1727314" cy="467933"/>
          </a:xfrm>
          <a:prstGeom prst="bentConnector3">
            <a:avLst>
              <a:gd name="adj1" fmla="val 48109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19" y="4873474"/>
            <a:ext cx="497156" cy="5070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13027" y="5340216"/>
            <a:ext cx="66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Continuous Integration (VSTS)</a:t>
            </a:r>
            <a:endParaRPr lang="en-US" sz="800" dirty="0"/>
          </a:p>
        </p:txBody>
      </p:sp>
      <p:cxnSp>
        <p:nvCxnSpPr>
          <p:cNvPr id="18" name="Elbow Connector 17"/>
          <p:cNvCxnSpPr>
            <a:stCxn id="16" idx="1"/>
            <a:endCxn id="6" idx="2"/>
          </p:cNvCxnSpPr>
          <p:nvPr/>
        </p:nvCxnSpPr>
        <p:spPr>
          <a:xfrm rot="10800000">
            <a:off x="4774427" y="3430052"/>
            <a:ext cx="225293" cy="1696972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>
            <a:off x="5496875" y="5127024"/>
            <a:ext cx="1294672" cy="142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547" y="4949546"/>
            <a:ext cx="534027" cy="3578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37093" y="5272851"/>
            <a:ext cx="642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HockeApp</a:t>
            </a:r>
            <a:endParaRPr lang="en-US" sz="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9288" y="2818026"/>
            <a:ext cx="612425" cy="507790"/>
            <a:chOff x="7147877" y="1398076"/>
            <a:chExt cx="730569" cy="65551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3541" y="1398076"/>
              <a:ext cx="483871" cy="50806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147877" y="1838145"/>
              <a:ext cx="730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380027" y="320368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800" dirty="0"/>
              <a:t>Mobile </a:t>
            </a:r>
            <a:r>
              <a:rPr lang="es-MX" sz="800" dirty="0" smtClean="0"/>
              <a:t>App (iOS / Droid)</a:t>
            </a:r>
            <a:endParaRPr lang="en-US" sz="800" dirty="0"/>
          </a:p>
        </p:txBody>
      </p:sp>
      <p:cxnSp>
        <p:nvCxnSpPr>
          <p:cNvPr id="26" name="Elbow Connector 25"/>
          <p:cNvCxnSpPr>
            <a:stCxn id="25" idx="2"/>
            <a:endCxn id="20" idx="3"/>
          </p:cNvCxnSpPr>
          <p:nvPr/>
        </p:nvCxnSpPr>
        <p:spPr>
          <a:xfrm rot="5400000">
            <a:off x="6800386" y="3944318"/>
            <a:ext cx="1709322" cy="658946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1"/>
            <a:endCxn id="95" idx="3"/>
          </p:cNvCxnSpPr>
          <p:nvPr/>
        </p:nvCxnSpPr>
        <p:spPr>
          <a:xfrm flipH="1">
            <a:off x="5044999" y="3014812"/>
            <a:ext cx="2706100" cy="479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879" y="3178536"/>
            <a:ext cx="544965" cy="48365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206238" y="3662192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Blob Storage</a:t>
            </a:r>
            <a:endParaRPr lang="en-US" dirty="0" smtClean="0"/>
          </a:p>
        </p:txBody>
      </p:sp>
      <p:cxnSp>
        <p:nvCxnSpPr>
          <p:cNvPr id="47" name="Elbow Connector 46"/>
          <p:cNvCxnSpPr>
            <a:stCxn id="95" idx="1"/>
            <a:endCxn id="45" idx="3"/>
          </p:cNvCxnSpPr>
          <p:nvPr/>
        </p:nvCxnSpPr>
        <p:spPr>
          <a:xfrm rot="10800000" flipV="1">
            <a:off x="2849845" y="3019604"/>
            <a:ext cx="1650349" cy="400760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itle 173"/>
          <p:cNvSpPr txBox="1">
            <a:spLocks/>
          </p:cNvSpPr>
          <p:nvPr/>
        </p:nvSpPr>
        <p:spPr>
          <a:xfrm>
            <a:off x="838200" y="365126"/>
            <a:ext cx="10515600" cy="745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High-level design</a:t>
            </a:r>
            <a:endParaRPr lang="en-US" sz="48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743" y="1609867"/>
            <a:ext cx="480082" cy="464341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287728" y="2006312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Face API</a:t>
            </a:r>
            <a:endParaRPr lang="en-US" dirty="0"/>
          </a:p>
        </p:txBody>
      </p:sp>
      <p:cxnSp>
        <p:nvCxnSpPr>
          <p:cNvPr id="80" name="Elbow Connector 79"/>
          <p:cNvCxnSpPr>
            <a:stCxn id="78" idx="3"/>
            <a:endCxn id="95" idx="0"/>
          </p:cNvCxnSpPr>
          <p:nvPr/>
        </p:nvCxnSpPr>
        <p:spPr>
          <a:xfrm>
            <a:off x="2785825" y="1842038"/>
            <a:ext cx="1986771" cy="951262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193" y="2793300"/>
            <a:ext cx="544806" cy="4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0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Cervantes Rivero</dc:creator>
  <cp:lastModifiedBy>Roberto Cervantes Rivero</cp:lastModifiedBy>
  <cp:revision>2</cp:revision>
  <dcterms:created xsi:type="dcterms:W3CDTF">2017-09-21T22:37:56Z</dcterms:created>
  <dcterms:modified xsi:type="dcterms:W3CDTF">2017-09-21T22:53:49Z</dcterms:modified>
</cp:coreProperties>
</file>