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636" y="321460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App Service</a:t>
            </a:r>
            <a:endParaRPr lang="en-US" dirty="0"/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2772880" y="2551671"/>
            <a:ext cx="1757431" cy="466194"/>
          </a:xfrm>
          <a:prstGeom prst="bentConnector3">
            <a:avLst>
              <a:gd name="adj1" fmla="val 47522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6" idx="1"/>
            <a:endCxn id="6" idx="2"/>
          </p:cNvCxnSpPr>
          <p:nvPr/>
        </p:nvCxnSpPr>
        <p:spPr>
          <a:xfrm rot="10800000">
            <a:off x="4774427" y="3430052"/>
            <a:ext cx="225292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18026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</a:t>
            </a:r>
            <a:r>
              <a:rPr lang="es-MX" sz="800" dirty="0" smtClean="0"/>
              <a:t>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27" idx="3"/>
          </p:cNvCxnSpPr>
          <p:nvPr/>
        </p:nvCxnSpPr>
        <p:spPr>
          <a:xfrm flipH="1" flipV="1">
            <a:off x="4991028" y="3010825"/>
            <a:ext cx="2760071" cy="398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Blob Storage</a:t>
            </a:r>
          </a:p>
        </p:txBody>
      </p:sp>
      <p:cxnSp>
        <p:nvCxnSpPr>
          <p:cNvPr id="47" name="Elbow Connector 46"/>
          <p:cNvCxnSpPr>
            <a:stCxn id="27" idx="1"/>
            <a:endCxn id="45" idx="3"/>
          </p:cNvCxnSpPr>
          <p:nvPr/>
        </p:nvCxnSpPr>
        <p:spPr>
          <a:xfrm rot="10800000" flipV="1">
            <a:off x="2849845" y="3010824"/>
            <a:ext cx="1707979" cy="40953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High-level design</a:t>
            </a:r>
            <a:endParaRPr lang="en-US" sz="4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Face API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3"/>
            <a:endCxn id="27" idx="0"/>
          </p:cNvCxnSpPr>
          <p:nvPr/>
        </p:nvCxnSpPr>
        <p:spPr>
          <a:xfrm>
            <a:off x="2785825" y="1842038"/>
            <a:ext cx="1988601" cy="1003988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823" y="2846026"/>
            <a:ext cx="433205" cy="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9314" y="1698171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1827" y="3036821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Reportar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0559" y="214487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 </a:t>
            </a:r>
            <a:r>
              <a:rPr lang="en-US" dirty="0" err="1" smtClean="0"/>
              <a:t>deseas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1827" y="3940433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7145" y="103122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9658" y="648972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4680" y="191381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Reportar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0172" y="1529150"/>
            <a:ext cx="957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Apellido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13894" y="3593915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71857" y="114007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4370" y="2546769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Aceptar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1913" y="990992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Reporte</a:t>
            </a:r>
            <a:r>
              <a:rPr lang="en-US" dirty="0" smtClean="0"/>
              <a:t> </a:t>
            </a:r>
            <a:r>
              <a:rPr lang="en-US" dirty="0" err="1" smtClean="0"/>
              <a:t>exitoso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contribuir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9658" y="1148150"/>
            <a:ext cx="156089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8345" y="168436"/>
            <a:ext cx="2601685" cy="40494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858" y="714286"/>
            <a:ext cx="15566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880" y="256695"/>
            <a:ext cx="80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Buscar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9" idx="2"/>
          </p:cNvCxnSpPr>
          <p:nvPr/>
        </p:nvCxnSpPr>
        <p:spPr>
          <a:xfrm flipV="1">
            <a:off x="2427515" y="893509"/>
            <a:ext cx="5519218" cy="1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</p:cNvCxnSpPr>
          <p:nvPr/>
        </p:nvCxnSpPr>
        <p:spPr>
          <a:xfrm flipH="1">
            <a:off x="2427515" y="893509"/>
            <a:ext cx="5519218" cy="178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131" y="2190572"/>
            <a:ext cx="957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Apellido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6622" y="1183544"/>
            <a:ext cx="1560893" cy="8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7941128" y="256695"/>
            <a:ext cx="1807028" cy="1273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5</cp:revision>
  <dcterms:created xsi:type="dcterms:W3CDTF">2017-09-21T22:37:56Z</dcterms:created>
  <dcterms:modified xsi:type="dcterms:W3CDTF">2017-09-22T04:45:20Z</dcterms:modified>
</cp:coreProperties>
</file>