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58" autoAdjust="0"/>
    <p:restoredTop sz="94660"/>
  </p:normalViewPr>
  <p:slideViewPr>
    <p:cSldViewPr snapToGrid="0">
      <p:cViewPr>
        <p:scale>
          <a:sx n="150" d="100"/>
          <a:sy n="150" d="100"/>
        </p:scale>
        <p:origin x="-1071" y="-13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5706-AEA8-E814-4977-1CEE28B0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AC8FB-317D-216F-DA1F-23BE5B0AC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11ACE-6219-1385-ED19-E12BAC00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5826-A4F4-4849-8E2B-C931105F29F6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90293-A227-EF3A-7C2C-488F79D9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D589C-4848-0FD0-250B-BFDA109A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5D2-C88C-4197-9BCE-1C3BDEF231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728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4687-68C1-4926-11A4-61D8E577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43621-42C5-B27A-C4F2-44387608B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99E11-1219-A2B0-C7B7-7B3C3F1F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5826-A4F4-4849-8E2B-C931105F29F6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20255-934A-0EE0-7D82-C2808D30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D88B5-C98F-BA4C-E835-5A333D87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5D2-C88C-4197-9BCE-1C3BDEF231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294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2E945-0AE2-38E5-6E43-351103E4C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42901-26B7-D3B0-3B02-49B8BFD34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2D47B-7738-D6CC-B8CB-591B2C63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5826-A4F4-4849-8E2B-C931105F29F6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2CFC2-91D4-11B6-9746-38026125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7A017-7D89-7F04-1C72-FA443FAD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5D2-C88C-4197-9BCE-1C3BDEF231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459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9119-DA87-4E3A-985D-4BBFDD5F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B9D3-8483-40D8-93BE-A30A5DBF1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5413D-02A8-EDFE-B2D2-9F4C0FE7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5826-A4F4-4849-8E2B-C931105F29F6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7F223-2C3B-105D-8B92-88CAC747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200A4-A05F-CE1A-8347-24D46095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5D2-C88C-4197-9BCE-1C3BDEF231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954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3EFA-0A55-EDB0-B1CF-A6FB6294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6B1DA-84F4-A613-770F-4632678A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3DB9-6F5D-D6F8-FB12-C9A6D9DA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5826-A4F4-4849-8E2B-C931105F29F6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A1CD9-6EB5-65A2-C225-423098B5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10627-9799-3044-7E10-6E77AB71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5D2-C88C-4197-9BCE-1C3BDEF231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883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BE3B-9A16-DA29-2E83-218B064E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58309-F0A9-790A-49B7-AA31EEEC8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4BE46-2001-AE6D-C9D8-5CA194774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0E335-34FD-C631-3F03-F81C4367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5826-A4F4-4849-8E2B-C931105F29F6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B7295-E114-C33D-FFA4-E41BEB27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C783A-6179-4776-5D29-1B5D1FA16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5D2-C88C-4197-9BCE-1C3BDEF231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847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53D9-B7DD-BF8C-819A-3A5853E0E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95947-7E62-40D9-713A-153329EF7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9EA2A-D19B-F4F1-F2CE-A00B58157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D4A74B-F387-778C-2C79-C0B8B6976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81545-DE9E-2777-0FC7-707A11DF5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88483-A49C-E03E-2D26-987D7B04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5826-A4F4-4849-8E2B-C931105F29F6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4B3AA4-864E-0CF6-EDD4-6B230695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13D0F-C333-1372-8889-02BE319C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5D2-C88C-4197-9BCE-1C3BDEF231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83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8E30-4D18-CED8-28B5-5215A0E6F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C3AE6-3BB0-BDA5-12CE-4C2D0236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5826-A4F4-4849-8E2B-C931105F29F6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AA160-64CC-863F-DC39-5ABD6542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C02EC-6BCC-8A69-4CA1-09D28F016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5D2-C88C-4197-9BCE-1C3BDEF231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90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2993CB-3C21-2870-482C-FBB35F37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5826-A4F4-4849-8E2B-C931105F29F6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F586B-C961-0599-85E1-881E1854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B38F2-C424-C972-0162-16D89569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5D2-C88C-4197-9BCE-1C3BDEF231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490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48BD-9A50-8479-5B86-9521B821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D2756-1FA6-B6CC-98DB-FAE926DEE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1B475-1AF0-1CB6-F126-BC6E3C661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5BB15-3DFD-1EFA-8DD9-81DBA4D6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5826-A4F4-4849-8E2B-C931105F29F6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D6AA8-3360-6E81-3B22-6881BDB9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F9856-3129-F86C-8269-E1B40D17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5D2-C88C-4197-9BCE-1C3BDEF231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967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4C53-334F-54DA-FCD8-6253D9F1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0DB80-EB49-2E75-231B-911B4FC2E4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5FC44-3252-5F16-FF22-AD46FADB3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55D04-CF43-0F18-9C14-D8269DB1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B5826-A4F4-4849-8E2B-C931105F29F6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F3B16-B343-8AE9-D2EE-314D2EF54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C61DC-3054-388B-5F22-B6D2C3AE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25D2-C88C-4197-9BCE-1C3BDEF231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029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9BA37-1E8B-B191-DAB1-AD5339CF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8A821-2182-1BAA-7497-A267F13B8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AA34-F569-341E-3981-5C68F9A60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B5826-A4F4-4849-8E2B-C931105F29F6}" type="datetimeFigureOut">
              <a:rPr lang="es-CO" smtClean="0"/>
              <a:t>1/08/2024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BE857-CC42-FCE6-CAE9-F50A73D96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EFD09-5D70-1E61-5AD6-D059A68E4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B25D2-C88C-4197-9BCE-1C3BDEF231C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113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FE33BB0-072A-3F4D-5E11-FA03887B5819}"/>
              </a:ext>
            </a:extLst>
          </p:cNvPr>
          <p:cNvGrpSpPr/>
          <p:nvPr/>
        </p:nvGrpSpPr>
        <p:grpSpPr>
          <a:xfrm>
            <a:off x="387815" y="2849255"/>
            <a:ext cx="11486796" cy="1620000"/>
            <a:chOff x="387815" y="2849255"/>
            <a:chExt cx="11486796" cy="1620000"/>
          </a:xfrm>
        </p:grpSpPr>
        <p:pic>
          <p:nvPicPr>
            <p:cNvPr id="5" name="Picture 4" descr="A blue logo with white text&#10;&#10;Description automatically generated">
              <a:extLst>
                <a:ext uri="{FF2B5EF4-FFF2-40B4-BE49-F238E27FC236}">
                  <a16:creationId xmlns:a16="http://schemas.microsoft.com/office/drawing/2014/main" id="{D023A753-4D2B-EF64-4D5D-816DA349C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1556" y="2849255"/>
              <a:ext cx="2107362" cy="1620000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63D490C-CDFA-4896-674F-D1DFF5ABED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12308" y="2882032"/>
              <a:ext cx="2662303" cy="1554446"/>
              <a:chOff x="5767114" y="3275731"/>
              <a:chExt cx="3568166" cy="2082528"/>
            </a:xfrm>
            <a:solidFill>
              <a:schemeClr val="tx1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7025FF1E-DE75-62C7-ABA0-3BA72542576C}"/>
                  </a:ext>
                </a:extLst>
              </p:cNvPr>
              <p:cNvSpPr/>
              <p:nvPr/>
            </p:nvSpPr>
            <p:spPr>
              <a:xfrm>
                <a:off x="7911545" y="5028730"/>
                <a:ext cx="269841" cy="251005"/>
              </a:xfrm>
              <a:custGeom>
                <a:avLst/>
                <a:gdLst>
                  <a:gd name="connsiteX0" fmla="*/ 144339 w 269841"/>
                  <a:gd name="connsiteY0" fmla="*/ 0 h 251005"/>
                  <a:gd name="connsiteX1" fmla="*/ 0 w 269841"/>
                  <a:gd name="connsiteY1" fmla="*/ 0 h 251005"/>
                  <a:gd name="connsiteX2" fmla="*/ 0 w 269841"/>
                  <a:gd name="connsiteY2" fmla="*/ 219641 h 251005"/>
                  <a:gd name="connsiteX3" fmla="*/ 31364 w 269841"/>
                  <a:gd name="connsiteY3" fmla="*/ 251005 h 251005"/>
                  <a:gd name="connsiteX4" fmla="*/ 144339 w 269841"/>
                  <a:gd name="connsiteY4" fmla="*/ 251005 h 251005"/>
                  <a:gd name="connsiteX5" fmla="*/ 269841 w 269841"/>
                  <a:gd name="connsiteY5" fmla="*/ 125503 h 251005"/>
                  <a:gd name="connsiteX6" fmla="*/ 144339 w 269841"/>
                  <a:gd name="connsiteY6" fmla="*/ 0 h 251005"/>
                  <a:gd name="connsiteX7" fmla="*/ 131766 w 269841"/>
                  <a:gd name="connsiteY7" fmla="*/ 188231 h 251005"/>
                  <a:gd name="connsiteX8" fmla="*/ 83154 w 269841"/>
                  <a:gd name="connsiteY8" fmla="*/ 188231 h 251005"/>
                  <a:gd name="connsiteX9" fmla="*/ 75301 w 269841"/>
                  <a:gd name="connsiteY9" fmla="*/ 180379 h 251005"/>
                  <a:gd name="connsiteX10" fmla="*/ 75301 w 269841"/>
                  <a:gd name="connsiteY10" fmla="*/ 62729 h 251005"/>
                  <a:gd name="connsiteX11" fmla="*/ 131766 w 269841"/>
                  <a:gd name="connsiteY11" fmla="*/ 62729 h 251005"/>
                  <a:gd name="connsiteX12" fmla="*/ 194495 w 269841"/>
                  <a:gd name="connsiteY12" fmla="*/ 125503 h 251005"/>
                  <a:gd name="connsiteX13" fmla="*/ 131766 w 269841"/>
                  <a:gd name="connsiteY13" fmla="*/ 188231 h 25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9841" h="251005">
                    <a:moveTo>
                      <a:pt x="144339" y="0"/>
                    </a:moveTo>
                    <a:lnTo>
                      <a:pt x="0" y="0"/>
                    </a:lnTo>
                    <a:lnTo>
                      <a:pt x="0" y="219641"/>
                    </a:lnTo>
                    <a:cubicBezTo>
                      <a:pt x="0" y="236889"/>
                      <a:pt x="14116" y="251005"/>
                      <a:pt x="31364" y="251005"/>
                    </a:cubicBezTo>
                    <a:lnTo>
                      <a:pt x="144339" y="251005"/>
                    </a:lnTo>
                    <a:cubicBezTo>
                      <a:pt x="213649" y="251005"/>
                      <a:pt x="269841" y="194858"/>
                      <a:pt x="269841" y="125503"/>
                    </a:cubicBezTo>
                    <a:cubicBezTo>
                      <a:pt x="269841" y="56147"/>
                      <a:pt x="213694" y="0"/>
                      <a:pt x="144339" y="0"/>
                    </a:cubicBezTo>
                    <a:close/>
                    <a:moveTo>
                      <a:pt x="131766" y="188231"/>
                    </a:moveTo>
                    <a:lnTo>
                      <a:pt x="83154" y="188231"/>
                    </a:lnTo>
                    <a:cubicBezTo>
                      <a:pt x="78751" y="188231"/>
                      <a:pt x="75301" y="184782"/>
                      <a:pt x="75301" y="180379"/>
                    </a:cubicBezTo>
                    <a:lnTo>
                      <a:pt x="75301" y="62729"/>
                    </a:lnTo>
                    <a:lnTo>
                      <a:pt x="131766" y="62729"/>
                    </a:lnTo>
                    <a:cubicBezTo>
                      <a:pt x="166262" y="62729"/>
                      <a:pt x="194495" y="90961"/>
                      <a:pt x="194495" y="125503"/>
                    </a:cubicBezTo>
                    <a:cubicBezTo>
                      <a:pt x="194495" y="160044"/>
                      <a:pt x="166262" y="188231"/>
                      <a:pt x="131766" y="188231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DB731FC-C2BD-97E0-E746-75A7DD3E575A}"/>
                  </a:ext>
                </a:extLst>
              </p:cNvPr>
              <p:cNvSpPr/>
              <p:nvPr/>
            </p:nvSpPr>
            <p:spPr>
              <a:xfrm>
                <a:off x="8219014" y="5028640"/>
                <a:ext cx="251004" cy="251096"/>
              </a:xfrm>
              <a:custGeom>
                <a:avLst/>
                <a:gdLst>
                  <a:gd name="connsiteX0" fmla="*/ 175703 w 251004"/>
                  <a:gd name="connsiteY0" fmla="*/ 94229 h 251096"/>
                  <a:gd name="connsiteX1" fmla="*/ 75301 w 251004"/>
                  <a:gd name="connsiteY1" fmla="*/ 94229 h 251096"/>
                  <a:gd name="connsiteX2" fmla="*/ 75301 w 251004"/>
                  <a:gd name="connsiteY2" fmla="*/ 91 h 251096"/>
                  <a:gd name="connsiteX3" fmla="*/ 0 w 251004"/>
                  <a:gd name="connsiteY3" fmla="*/ 91 h 251096"/>
                  <a:gd name="connsiteX4" fmla="*/ 0 w 251004"/>
                  <a:gd name="connsiteY4" fmla="*/ 219732 h 251096"/>
                  <a:gd name="connsiteX5" fmla="*/ 31364 w 251004"/>
                  <a:gd name="connsiteY5" fmla="*/ 251096 h 251096"/>
                  <a:gd name="connsiteX6" fmla="*/ 75301 w 251004"/>
                  <a:gd name="connsiteY6" fmla="*/ 251096 h 251096"/>
                  <a:gd name="connsiteX7" fmla="*/ 75301 w 251004"/>
                  <a:gd name="connsiteY7" fmla="*/ 174524 h 251096"/>
                  <a:gd name="connsiteX8" fmla="*/ 59597 w 251004"/>
                  <a:gd name="connsiteY8" fmla="*/ 158819 h 251096"/>
                  <a:gd name="connsiteX9" fmla="*/ 59597 w 251004"/>
                  <a:gd name="connsiteY9" fmla="*/ 156913 h 251096"/>
                  <a:gd name="connsiteX10" fmla="*/ 175703 w 251004"/>
                  <a:gd name="connsiteY10" fmla="*/ 156913 h 251096"/>
                  <a:gd name="connsiteX11" fmla="*/ 175703 w 251004"/>
                  <a:gd name="connsiteY11" fmla="*/ 219641 h 251096"/>
                  <a:gd name="connsiteX12" fmla="*/ 207068 w 251004"/>
                  <a:gd name="connsiteY12" fmla="*/ 251005 h 251096"/>
                  <a:gd name="connsiteX13" fmla="*/ 251005 w 251004"/>
                  <a:gd name="connsiteY13" fmla="*/ 251005 h 251096"/>
                  <a:gd name="connsiteX14" fmla="*/ 251005 w 251004"/>
                  <a:gd name="connsiteY14" fmla="*/ 0 h 251096"/>
                  <a:gd name="connsiteX15" fmla="*/ 175703 w 251004"/>
                  <a:gd name="connsiteY15" fmla="*/ 0 h 251096"/>
                  <a:gd name="connsiteX16" fmla="*/ 175703 w 251004"/>
                  <a:gd name="connsiteY16" fmla="*/ 94138 h 251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51004" h="251096">
                    <a:moveTo>
                      <a:pt x="175703" y="94229"/>
                    </a:moveTo>
                    <a:lnTo>
                      <a:pt x="75301" y="94229"/>
                    </a:lnTo>
                    <a:lnTo>
                      <a:pt x="75301" y="91"/>
                    </a:lnTo>
                    <a:lnTo>
                      <a:pt x="0" y="91"/>
                    </a:lnTo>
                    <a:lnTo>
                      <a:pt x="0" y="219732"/>
                    </a:lnTo>
                    <a:cubicBezTo>
                      <a:pt x="0" y="236980"/>
                      <a:pt x="14116" y="251096"/>
                      <a:pt x="31364" y="251096"/>
                    </a:cubicBezTo>
                    <a:lnTo>
                      <a:pt x="75301" y="251096"/>
                    </a:lnTo>
                    <a:lnTo>
                      <a:pt x="75301" y="174524"/>
                    </a:lnTo>
                    <a:cubicBezTo>
                      <a:pt x="75301" y="165764"/>
                      <a:pt x="68402" y="158819"/>
                      <a:pt x="59597" y="158819"/>
                    </a:cubicBezTo>
                    <a:cubicBezTo>
                      <a:pt x="58326" y="158819"/>
                      <a:pt x="58326" y="156913"/>
                      <a:pt x="59597" y="156913"/>
                    </a:cubicBezTo>
                    <a:lnTo>
                      <a:pt x="175703" y="156913"/>
                    </a:lnTo>
                    <a:lnTo>
                      <a:pt x="175703" y="219641"/>
                    </a:lnTo>
                    <a:cubicBezTo>
                      <a:pt x="175703" y="236889"/>
                      <a:pt x="189819" y="251005"/>
                      <a:pt x="207068" y="251005"/>
                    </a:cubicBezTo>
                    <a:lnTo>
                      <a:pt x="251005" y="251005"/>
                    </a:lnTo>
                    <a:lnTo>
                      <a:pt x="251005" y="0"/>
                    </a:lnTo>
                    <a:lnTo>
                      <a:pt x="175703" y="0"/>
                    </a:lnTo>
                    <a:lnTo>
                      <a:pt x="175703" y="94138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AA8041F-A2D0-CB58-9773-6174ACB6648D}"/>
                  </a:ext>
                </a:extLst>
              </p:cNvPr>
              <p:cNvSpPr/>
              <p:nvPr/>
            </p:nvSpPr>
            <p:spPr>
              <a:xfrm>
                <a:off x="8526484" y="5028730"/>
                <a:ext cx="75301" cy="251005"/>
              </a:xfrm>
              <a:custGeom>
                <a:avLst/>
                <a:gdLst>
                  <a:gd name="connsiteX0" fmla="*/ 0 w 75301"/>
                  <a:gd name="connsiteY0" fmla="*/ 0 h 251005"/>
                  <a:gd name="connsiteX1" fmla="*/ 0 w 75301"/>
                  <a:gd name="connsiteY1" fmla="*/ 219641 h 251005"/>
                  <a:gd name="connsiteX2" fmla="*/ 31364 w 75301"/>
                  <a:gd name="connsiteY2" fmla="*/ 251005 h 251005"/>
                  <a:gd name="connsiteX3" fmla="*/ 75301 w 75301"/>
                  <a:gd name="connsiteY3" fmla="*/ 251005 h 251005"/>
                  <a:gd name="connsiteX4" fmla="*/ 75301 w 75301"/>
                  <a:gd name="connsiteY4" fmla="*/ 0 h 251005"/>
                  <a:gd name="connsiteX5" fmla="*/ 0 w 75301"/>
                  <a:gd name="connsiteY5" fmla="*/ 0 h 25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301" h="251005">
                    <a:moveTo>
                      <a:pt x="0" y="0"/>
                    </a:moveTo>
                    <a:lnTo>
                      <a:pt x="0" y="219641"/>
                    </a:lnTo>
                    <a:cubicBezTo>
                      <a:pt x="0" y="236889"/>
                      <a:pt x="14116" y="251005"/>
                      <a:pt x="31364" y="251005"/>
                    </a:cubicBezTo>
                    <a:lnTo>
                      <a:pt x="75301" y="251005"/>
                    </a:lnTo>
                    <a:lnTo>
                      <a:pt x="75301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F7DE7EC-E5DE-57CF-283B-9CAE99F47921}"/>
                  </a:ext>
                </a:extLst>
              </p:cNvPr>
              <p:cNvSpPr/>
              <p:nvPr/>
            </p:nvSpPr>
            <p:spPr>
              <a:xfrm>
                <a:off x="7400822" y="4963596"/>
                <a:ext cx="189410" cy="316684"/>
              </a:xfrm>
              <a:custGeom>
                <a:avLst/>
                <a:gdLst>
                  <a:gd name="connsiteX0" fmla="*/ 0 w 189410"/>
                  <a:gd name="connsiteY0" fmla="*/ 0 h 316684"/>
                  <a:gd name="connsiteX1" fmla="*/ 28913 w 189410"/>
                  <a:gd name="connsiteY1" fmla="*/ 0 h 316684"/>
                  <a:gd name="connsiteX2" fmla="*/ 28913 w 189410"/>
                  <a:gd name="connsiteY2" fmla="*/ 117514 h 316684"/>
                  <a:gd name="connsiteX3" fmla="*/ 79023 w 189410"/>
                  <a:gd name="connsiteY3" fmla="*/ 107392 h 316684"/>
                  <a:gd name="connsiteX4" fmla="*/ 189411 w 189410"/>
                  <a:gd name="connsiteY4" fmla="*/ 211108 h 316684"/>
                  <a:gd name="connsiteX5" fmla="*/ 68447 w 189410"/>
                  <a:gd name="connsiteY5" fmla="*/ 316685 h 316684"/>
                  <a:gd name="connsiteX6" fmla="*/ 0 w 189410"/>
                  <a:gd name="connsiteY6" fmla="*/ 306563 h 316684"/>
                  <a:gd name="connsiteX7" fmla="*/ 0 w 189410"/>
                  <a:gd name="connsiteY7" fmla="*/ 0 h 316684"/>
                  <a:gd name="connsiteX8" fmla="*/ 28913 w 189410"/>
                  <a:gd name="connsiteY8" fmla="*/ 287771 h 316684"/>
                  <a:gd name="connsiteX9" fmla="*/ 68447 w 189410"/>
                  <a:gd name="connsiteY9" fmla="*/ 292356 h 316684"/>
                  <a:gd name="connsiteX10" fmla="*/ 160043 w 189410"/>
                  <a:gd name="connsiteY10" fmla="*/ 211108 h 316684"/>
                  <a:gd name="connsiteX11" fmla="*/ 79069 w 189410"/>
                  <a:gd name="connsiteY11" fmla="*/ 132175 h 316684"/>
                  <a:gd name="connsiteX12" fmla="*/ 28959 w 189410"/>
                  <a:gd name="connsiteY12" fmla="*/ 141344 h 316684"/>
                  <a:gd name="connsiteX13" fmla="*/ 28959 w 189410"/>
                  <a:gd name="connsiteY13" fmla="*/ 287771 h 316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9410" h="316684">
                    <a:moveTo>
                      <a:pt x="0" y="0"/>
                    </a:moveTo>
                    <a:lnTo>
                      <a:pt x="28913" y="0"/>
                    </a:lnTo>
                    <a:lnTo>
                      <a:pt x="28913" y="117514"/>
                    </a:lnTo>
                    <a:cubicBezTo>
                      <a:pt x="38082" y="112431"/>
                      <a:pt x="58779" y="107392"/>
                      <a:pt x="79023" y="107392"/>
                    </a:cubicBezTo>
                    <a:cubicBezTo>
                      <a:pt x="142160" y="107392"/>
                      <a:pt x="189411" y="142297"/>
                      <a:pt x="189411" y="211108"/>
                    </a:cubicBezTo>
                    <a:cubicBezTo>
                      <a:pt x="189411" y="275834"/>
                      <a:pt x="141207" y="316685"/>
                      <a:pt x="68447" y="316685"/>
                    </a:cubicBezTo>
                    <a:cubicBezTo>
                      <a:pt x="46297" y="316685"/>
                      <a:pt x="21696" y="313008"/>
                      <a:pt x="0" y="306563"/>
                    </a:cubicBezTo>
                    <a:lnTo>
                      <a:pt x="0" y="0"/>
                    </a:lnTo>
                    <a:close/>
                    <a:moveTo>
                      <a:pt x="28913" y="287771"/>
                    </a:moveTo>
                    <a:cubicBezTo>
                      <a:pt x="40987" y="290994"/>
                      <a:pt x="54967" y="292356"/>
                      <a:pt x="68447" y="292356"/>
                    </a:cubicBezTo>
                    <a:cubicBezTo>
                      <a:pt x="124367" y="292356"/>
                      <a:pt x="160043" y="262035"/>
                      <a:pt x="160043" y="211108"/>
                    </a:cubicBezTo>
                    <a:cubicBezTo>
                      <a:pt x="160043" y="160181"/>
                      <a:pt x="122915" y="132175"/>
                      <a:pt x="79069" y="132175"/>
                    </a:cubicBezTo>
                    <a:cubicBezTo>
                      <a:pt x="57418" y="132175"/>
                      <a:pt x="41032" y="135852"/>
                      <a:pt x="28959" y="141344"/>
                    </a:cubicBezTo>
                    <a:lnTo>
                      <a:pt x="28959" y="287771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68CC786-F036-3717-D46B-4107B9C241D7}"/>
                  </a:ext>
                </a:extLst>
              </p:cNvPr>
              <p:cNvSpPr/>
              <p:nvPr/>
            </p:nvSpPr>
            <p:spPr>
              <a:xfrm>
                <a:off x="7612882" y="5075527"/>
                <a:ext cx="201439" cy="282732"/>
              </a:xfrm>
              <a:custGeom>
                <a:avLst/>
                <a:gdLst>
                  <a:gd name="connsiteX0" fmla="*/ 102172 w 201439"/>
                  <a:gd name="connsiteY0" fmla="*/ 182240 h 282732"/>
                  <a:gd name="connsiteX1" fmla="*/ 171573 w 201439"/>
                  <a:gd name="connsiteY1" fmla="*/ 0 h 282732"/>
                  <a:gd name="connsiteX2" fmla="*/ 201439 w 201439"/>
                  <a:gd name="connsiteY2" fmla="*/ 0 h 282732"/>
                  <a:gd name="connsiteX3" fmla="*/ 87693 w 201439"/>
                  <a:gd name="connsiteY3" fmla="*/ 282733 h 282732"/>
                  <a:gd name="connsiteX4" fmla="*/ 59279 w 201439"/>
                  <a:gd name="connsiteY4" fmla="*/ 282733 h 282732"/>
                  <a:gd name="connsiteX5" fmla="*/ 87693 w 201439"/>
                  <a:gd name="connsiteY5" fmla="*/ 213423 h 282732"/>
                  <a:gd name="connsiteX6" fmla="*/ 0 w 201439"/>
                  <a:gd name="connsiteY6" fmla="*/ 0 h 282732"/>
                  <a:gd name="connsiteX7" fmla="*/ 31818 w 201439"/>
                  <a:gd name="connsiteY7" fmla="*/ 0 h 282732"/>
                  <a:gd name="connsiteX8" fmla="*/ 102172 w 201439"/>
                  <a:gd name="connsiteY8" fmla="*/ 182240 h 28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1439" h="282732">
                    <a:moveTo>
                      <a:pt x="102172" y="182240"/>
                    </a:moveTo>
                    <a:lnTo>
                      <a:pt x="171573" y="0"/>
                    </a:lnTo>
                    <a:lnTo>
                      <a:pt x="201439" y="0"/>
                    </a:lnTo>
                    <a:lnTo>
                      <a:pt x="87693" y="282733"/>
                    </a:lnTo>
                    <a:lnTo>
                      <a:pt x="59279" y="282733"/>
                    </a:lnTo>
                    <a:lnTo>
                      <a:pt x="87693" y="213423"/>
                    </a:lnTo>
                    <a:lnTo>
                      <a:pt x="0" y="0"/>
                    </a:lnTo>
                    <a:lnTo>
                      <a:pt x="31818" y="0"/>
                    </a:lnTo>
                    <a:lnTo>
                      <a:pt x="102172" y="18224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5309ED4-E703-6B08-7B93-30A9E7185272}"/>
                  </a:ext>
                </a:extLst>
              </p:cNvPr>
              <p:cNvSpPr/>
              <p:nvPr/>
            </p:nvSpPr>
            <p:spPr>
              <a:xfrm>
                <a:off x="5767114" y="5006716"/>
                <a:ext cx="155187" cy="273019"/>
              </a:xfrm>
              <a:custGeom>
                <a:avLst/>
                <a:gdLst>
                  <a:gd name="connsiteX0" fmla="*/ 28459 w 155187"/>
                  <a:gd name="connsiteY0" fmla="*/ 273020 h 273019"/>
                  <a:gd name="connsiteX1" fmla="*/ 0 w 155187"/>
                  <a:gd name="connsiteY1" fmla="*/ 273020 h 273019"/>
                  <a:gd name="connsiteX2" fmla="*/ 0 w 155187"/>
                  <a:gd name="connsiteY2" fmla="*/ 4358 h 273019"/>
                  <a:gd name="connsiteX3" fmla="*/ 22740 w 155187"/>
                  <a:gd name="connsiteY3" fmla="*/ 1453 h 273019"/>
                  <a:gd name="connsiteX4" fmla="*/ 48204 w 155187"/>
                  <a:gd name="connsiteY4" fmla="*/ 0 h 273019"/>
                  <a:gd name="connsiteX5" fmla="*/ 96634 w 155187"/>
                  <a:gd name="connsiteY5" fmla="*/ 6037 h 273019"/>
                  <a:gd name="connsiteX6" fmla="*/ 129905 w 155187"/>
                  <a:gd name="connsiteY6" fmla="*/ 23240 h 273019"/>
                  <a:gd name="connsiteX7" fmla="*/ 148969 w 155187"/>
                  <a:gd name="connsiteY7" fmla="*/ 49838 h 273019"/>
                  <a:gd name="connsiteX8" fmla="*/ 155187 w 155187"/>
                  <a:gd name="connsiteY8" fmla="*/ 84017 h 273019"/>
                  <a:gd name="connsiteX9" fmla="*/ 126274 w 155187"/>
                  <a:gd name="connsiteY9" fmla="*/ 149287 h 273019"/>
                  <a:gd name="connsiteX10" fmla="*/ 45980 w 155187"/>
                  <a:gd name="connsiteY10" fmla="*/ 171619 h 273019"/>
                  <a:gd name="connsiteX11" fmla="*/ 37719 w 155187"/>
                  <a:gd name="connsiteY11" fmla="*/ 171619 h 273019"/>
                  <a:gd name="connsiteX12" fmla="*/ 28550 w 155187"/>
                  <a:gd name="connsiteY12" fmla="*/ 170938 h 273019"/>
                  <a:gd name="connsiteX13" fmla="*/ 28550 w 155187"/>
                  <a:gd name="connsiteY13" fmla="*/ 273020 h 273019"/>
                  <a:gd name="connsiteX14" fmla="*/ 28459 w 155187"/>
                  <a:gd name="connsiteY14" fmla="*/ 147290 h 273019"/>
                  <a:gd name="connsiteX15" fmla="*/ 35812 w 155187"/>
                  <a:gd name="connsiteY15" fmla="*/ 147744 h 273019"/>
                  <a:gd name="connsiteX16" fmla="*/ 43165 w 155187"/>
                  <a:gd name="connsiteY16" fmla="*/ 147744 h 273019"/>
                  <a:gd name="connsiteX17" fmla="*/ 106030 w 155187"/>
                  <a:gd name="connsiteY17" fmla="*/ 132039 h 273019"/>
                  <a:gd name="connsiteX18" fmla="*/ 126228 w 155187"/>
                  <a:gd name="connsiteY18" fmla="*/ 84471 h 273019"/>
                  <a:gd name="connsiteX19" fmla="*/ 122098 w 155187"/>
                  <a:gd name="connsiteY19" fmla="*/ 60822 h 273019"/>
                  <a:gd name="connsiteX20" fmla="*/ 108572 w 155187"/>
                  <a:gd name="connsiteY20" fmla="*/ 42031 h 273019"/>
                  <a:gd name="connsiteX21" fmla="*/ 84016 w 155187"/>
                  <a:gd name="connsiteY21" fmla="*/ 29413 h 273019"/>
                  <a:gd name="connsiteX22" fmla="*/ 46842 w 155187"/>
                  <a:gd name="connsiteY22" fmla="*/ 24783 h 273019"/>
                  <a:gd name="connsiteX23" fmla="*/ 38127 w 155187"/>
                  <a:gd name="connsiteY23" fmla="*/ 24783 h 273019"/>
                  <a:gd name="connsiteX24" fmla="*/ 28505 w 155187"/>
                  <a:gd name="connsiteY24" fmla="*/ 27052 h 273019"/>
                  <a:gd name="connsiteX25" fmla="*/ 28505 w 155187"/>
                  <a:gd name="connsiteY25" fmla="*/ 147335 h 27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5187" h="273019">
                    <a:moveTo>
                      <a:pt x="28459" y="273020"/>
                    </a:moveTo>
                    <a:lnTo>
                      <a:pt x="0" y="273020"/>
                    </a:lnTo>
                    <a:lnTo>
                      <a:pt x="0" y="4358"/>
                    </a:lnTo>
                    <a:cubicBezTo>
                      <a:pt x="6128" y="3359"/>
                      <a:pt x="13708" y="2406"/>
                      <a:pt x="22740" y="1453"/>
                    </a:cubicBezTo>
                    <a:cubicBezTo>
                      <a:pt x="31773" y="454"/>
                      <a:pt x="40261" y="0"/>
                      <a:pt x="48204" y="0"/>
                    </a:cubicBezTo>
                    <a:cubicBezTo>
                      <a:pt x="66859" y="0"/>
                      <a:pt x="83018" y="1997"/>
                      <a:pt x="96634" y="6037"/>
                    </a:cubicBezTo>
                    <a:cubicBezTo>
                      <a:pt x="110251" y="10077"/>
                      <a:pt x="121326" y="15796"/>
                      <a:pt x="129905" y="23240"/>
                    </a:cubicBezTo>
                    <a:cubicBezTo>
                      <a:pt x="138484" y="30684"/>
                      <a:pt x="144838" y="39535"/>
                      <a:pt x="148969" y="49838"/>
                    </a:cubicBezTo>
                    <a:cubicBezTo>
                      <a:pt x="153099" y="60141"/>
                      <a:pt x="155187" y="71489"/>
                      <a:pt x="155187" y="84017"/>
                    </a:cubicBezTo>
                    <a:cubicBezTo>
                      <a:pt x="155187" y="112612"/>
                      <a:pt x="145564" y="134354"/>
                      <a:pt x="126274" y="149287"/>
                    </a:cubicBezTo>
                    <a:cubicBezTo>
                      <a:pt x="106983" y="164175"/>
                      <a:pt x="80203" y="171619"/>
                      <a:pt x="45980" y="171619"/>
                    </a:cubicBezTo>
                    <a:lnTo>
                      <a:pt x="37719" y="171619"/>
                    </a:lnTo>
                    <a:cubicBezTo>
                      <a:pt x="34678" y="171619"/>
                      <a:pt x="31591" y="171392"/>
                      <a:pt x="28550" y="170938"/>
                    </a:cubicBezTo>
                    <a:lnTo>
                      <a:pt x="28550" y="273020"/>
                    </a:lnTo>
                    <a:close/>
                    <a:moveTo>
                      <a:pt x="28459" y="147290"/>
                    </a:moveTo>
                    <a:cubicBezTo>
                      <a:pt x="30910" y="147562"/>
                      <a:pt x="33361" y="147744"/>
                      <a:pt x="35812" y="147744"/>
                    </a:cubicBezTo>
                    <a:lnTo>
                      <a:pt x="43165" y="147744"/>
                    </a:lnTo>
                    <a:cubicBezTo>
                      <a:pt x="71625" y="147744"/>
                      <a:pt x="92549" y="142524"/>
                      <a:pt x="106030" y="132039"/>
                    </a:cubicBezTo>
                    <a:cubicBezTo>
                      <a:pt x="119511" y="121554"/>
                      <a:pt x="126228" y="105713"/>
                      <a:pt x="126228" y="84471"/>
                    </a:cubicBezTo>
                    <a:cubicBezTo>
                      <a:pt x="126228" y="75937"/>
                      <a:pt x="124867" y="68040"/>
                      <a:pt x="122098" y="60822"/>
                    </a:cubicBezTo>
                    <a:cubicBezTo>
                      <a:pt x="119329" y="53605"/>
                      <a:pt x="114836" y="47342"/>
                      <a:pt x="108572" y="42031"/>
                    </a:cubicBezTo>
                    <a:cubicBezTo>
                      <a:pt x="102308" y="36720"/>
                      <a:pt x="94138" y="32499"/>
                      <a:pt x="84016" y="29413"/>
                    </a:cubicBezTo>
                    <a:cubicBezTo>
                      <a:pt x="73940" y="26326"/>
                      <a:pt x="61548" y="24783"/>
                      <a:pt x="46842" y="24783"/>
                    </a:cubicBezTo>
                    <a:lnTo>
                      <a:pt x="38127" y="24783"/>
                    </a:lnTo>
                    <a:cubicBezTo>
                      <a:pt x="35086" y="24783"/>
                      <a:pt x="31864" y="25554"/>
                      <a:pt x="28505" y="27052"/>
                    </a:cubicBezTo>
                    <a:lnTo>
                      <a:pt x="28505" y="147335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51941A3-0CBD-BB85-CCA1-ED9B0BDCBBF5}"/>
                  </a:ext>
                </a:extLst>
              </p:cNvPr>
              <p:cNvSpPr/>
              <p:nvPr/>
            </p:nvSpPr>
            <p:spPr>
              <a:xfrm>
                <a:off x="5952985" y="5079158"/>
                <a:ext cx="201075" cy="200986"/>
              </a:xfrm>
              <a:custGeom>
                <a:avLst/>
                <a:gdLst>
                  <a:gd name="connsiteX0" fmla="*/ 0 w 201075"/>
                  <a:gd name="connsiteY0" fmla="*/ 100493 h 200986"/>
                  <a:gd name="connsiteX1" fmla="*/ 7353 w 201075"/>
                  <a:gd name="connsiteY1" fmla="*/ 59506 h 200986"/>
                  <a:gd name="connsiteX2" fmla="*/ 28005 w 201075"/>
                  <a:gd name="connsiteY2" fmla="*/ 27779 h 200986"/>
                  <a:gd name="connsiteX3" fmla="*/ 59687 w 201075"/>
                  <a:gd name="connsiteY3" fmla="*/ 7308 h 200986"/>
                  <a:gd name="connsiteX4" fmla="*/ 100538 w 201075"/>
                  <a:gd name="connsiteY4" fmla="*/ 0 h 200986"/>
                  <a:gd name="connsiteX5" fmla="*/ 141389 w 201075"/>
                  <a:gd name="connsiteY5" fmla="*/ 7308 h 200986"/>
                  <a:gd name="connsiteX6" fmla="*/ 173070 w 201075"/>
                  <a:gd name="connsiteY6" fmla="*/ 27779 h 200986"/>
                  <a:gd name="connsiteX7" fmla="*/ 193723 w 201075"/>
                  <a:gd name="connsiteY7" fmla="*/ 59506 h 200986"/>
                  <a:gd name="connsiteX8" fmla="*/ 201076 w 201075"/>
                  <a:gd name="connsiteY8" fmla="*/ 100493 h 200986"/>
                  <a:gd name="connsiteX9" fmla="*/ 193723 w 201075"/>
                  <a:gd name="connsiteY9" fmla="*/ 141480 h 200986"/>
                  <a:gd name="connsiteX10" fmla="*/ 173070 w 201075"/>
                  <a:gd name="connsiteY10" fmla="*/ 173207 h 200986"/>
                  <a:gd name="connsiteX11" fmla="*/ 141389 w 201075"/>
                  <a:gd name="connsiteY11" fmla="*/ 193724 h 200986"/>
                  <a:gd name="connsiteX12" fmla="*/ 100538 w 201075"/>
                  <a:gd name="connsiteY12" fmla="*/ 200986 h 200986"/>
                  <a:gd name="connsiteX13" fmla="*/ 59687 w 201075"/>
                  <a:gd name="connsiteY13" fmla="*/ 193724 h 200986"/>
                  <a:gd name="connsiteX14" fmla="*/ 28005 w 201075"/>
                  <a:gd name="connsiteY14" fmla="*/ 173207 h 200986"/>
                  <a:gd name="connsiteX15" fmla="*/ 7353 w 201075"/>
                  <a:gd name="connsiteY15" fmla="*/ 141480 h 200986"/>
                  <a:gd name="connsiteX16" fmla="*/ 0 w 201075"/>
                  <a:gd name="connsiteY16" fmla="*/ 100493 h 200986"/>
                  <a:gd name="connsiteX17" fmla="*/ 172980 w 201075"/>
                  <a:gd name="connsiteY17" fmla="*/ 100493 h 200986"/>
                  <a:gd name="connsiteX18" fmla="*/ 167488 w 201075"/>
                  <a:gd name="connsiteY18" fmla="*/ 68947 h 200986"/>
                  <a:gd name="connsiteX19" fmla="*/ 152328 w 201075"/>
                  <a:gd name="connsiteY19" fmla="*/ 44754 h 200986"/>
                  <a:gd name="connsiteX20" fmla="*/ 129360 w 201075"/>
                  <a:gd name="connsiteY20" fmla="*/ 29276 h 200986"/>
                  <a:gd name="connsiteX21" fmla="*/ 100447 w 201075"/>
                  <a:gd name="connsiteY21" fmla="*/ 23830 h 200986"/>
                  <a:gd name="connsiteX22" fmla="*/ 71080 w 201075"/>
                  <a:gd name="connsiteY22" fmla="*/ 29276 h 200986"/>
                  <a:gd name="connsiteX23" fmla="*/ 48113 w 201075"/>
                  <a:gd name="connsiteY23" fmla="*/ 44754 h 200986"/>
                  <a:gd name="connsiteX24" fmla="*/ 33180 w 201075"/>
                  <a:gd name="connsiteY24" fmla="*/ 68947 h 200986"/>
                  <a:gd name="connsiteX25" fmla="*/ 27915 w 201075"/>
                  <a:gd name="connsiteY25" fmla="*/ 100493 h 200986"/>
                  <a:gd name="connsiteX26" fmla="*/ 33180 w 201075"/>
                  <a:gd name="connsiteY26" fmla="*/ 132084 h 200986"/>
                  <a:gd name="connsiteX27" fmla="*/ 48113 w 201075"/>
                  <a:gd name="connsiteY27" fmla="*/ 156277 h 200986"/>
                  <a:gd name="connsiteX28" fmla="*/ 71080 w 201075"/>
                  <a:gd name="connsiteY28" fmla="*/ 171755 h 200986"/>
                  <a:gd name="connsiteX29" fmla="*/ 100447 w 201075"/>
                  <a:gd name="connsiteY29" fmla="*/ 177202 h 200986"/>
                  <a:gd name="connsiteX30" fmla="*/ 129360 w 201075"/>
                  <a:gd name="connsiteY30" fmla="*/ 171755 h 200986"/>
                  <a:gd name="connsiteX31" fmla="*/ 152328 w 201075"/>
                  <a:gd name="connsiteY31" fmla="*/ 156277 h 200986"/>
                  <a:gd name="connsiteX32" fmla="*/ 167488 w 201075"/>
                  <a:gd name="connsiteY32" fmla="*/ 132084 h 200986"/>
                  <a:gd name="connsiteX33" fmla="*/ 172980 w 201075"/>
                  <a:gd name="connsiteY33" fmla="*/ 100493 h 200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201075" h="200986">
                    <a:moveTo>
                      <a:pt x="0" y="100493"/>
                    </a:moveTo>
                    <a:cubicBezTo>
                      <a:pt x="0" y="85514"/>
                      <a:pt x="2451" y="71852"/>
                      <a:pt x="7353" y="59506"/>
                    </a:cubicBezTo>
                    <a:cubicBezTo>
                      <a:pt x="12255" y="47160"/>
                      <a:pt x="19109" y="36584"/>
                      <a:pt x="28005" y="27779"/>
                    </a:cubicBezTo>
                    <a:cubicBezTo>
                      <a:pt x="36856" y="18973"/>
                      <a:pt x="47432" y="12164"/>
                      <a:pt x="59687" y="7308"/>
                    </a:cubicBezTo>
                    <a:cubicBezTo>
                      <a:pt x="71897" y="2451"/>
                      <a:pt x="85559" y="0"/>
                      <a:pt x="100538" y="0"/>
                    </a:cubicBezTo>
                    <a:cubicBezTo>
                      <a:pt x="115516" y="0"/>
                      <a:pt x="129133" y="2451"/>
                      <a:pt x="141389" y="7308"/>
                    </a:cubicBezTo>
                    <a:cubicBezTo>
                      <a:pt x="153598" y="12164"/>
                      <a:pt x="164174" y="18973"/>
                      <a:pt x="173070" y="27779"/>
                    </a:cubicBezTo>
                    <a:cubicBezTo>
                      <a:pt x="181967" y="36630"/>
                      <a:pt x="188821" y="47205"/>
                      <a:pt x="193723" y="59506"/>
                    </a:cubicBezTo>
                    <a:cubicBezTo>
                      <a:pt x="198625" y="71852"/>
                      <a:pt x="201076" y="85514"/>
                      <a:pt x="201076" y="100493"/>
                    </a:cubicBezTo>
                    <a:cubicBezTo>
                      <a:pt x="201076" y="115472"/>
                      <a:pt x="198625" y="129134"/>
                      <a:pt x="193723" y="141480"/>
                    </a:cubicBezTo>
                    <a:cubicBezTo>
                      <a:pt x="188821" y="153826"/>
                      <a:pt x="181921" y="164402"/>
                      <a:pt x="173070" y="173207"/>
                    </a:cubicBezTo>
                    <a:cubicBezTo>
                      <a:pt x="164174" y="182013"/>
                      <a:pt x="153644" y="188867"/>
                      <a:pt x="141389" y="193724"/>
                    </a:cubicBezTo>
                    <a:cubicBezTo>
                      <a:pt x="129133" y="198580"/>
                      <a:pt x="115516" y="200986"/>
                      <a:pt x="100538" y="200986"/>
                    </a:cubicBezTo>
                    <a:cubicBezTo>
                      <a:pt x="85559" y="200986"/>
                      <a:pt x="71942" y="198580"/>
                      <a:pt x="59687" y="193724"/>
                    </a:cubicBezTo>
                    <a:cubicBezTo>
                      <a:pt x="47432" y="188867"/>
                      <a:pt x="36902" y="182058"/>
                      <a:pt x="28005" y="173207"/>
                    </a:cubicBezTo>
                    <a:cubicBezTo>
                      <a:pt x="19109" y="164402"/>
                      <a:pt x="12255" y="153826"/>
                      <a:pt x="7353" y="141480"/>
                    </a:cubicBezTo>
                    <a:cubicBezTo>
                      <a:pt x="2451" y="129134"/>
                      <a:pt x="0" y="115472"/>
                      <a:pt x="0" y="100493"/>
                    </a:cubicBezTo>
                    <a:close/>
                    <a:moveTo>
                      <a:pt x="172980" y="100493"/>
                    </a:moveTo>
                    <a:cubicBezTo>
                      <a:pt x="172980" y="88873"/>
                      <a:pt x="171164" y="78388"/>
                      <a:pt x="167488" y="68947"/>
                    </a:cubicBezTo>
                    <a:cubicBezTo>
                      <a:pt x="163811" y="59506"/>
                      <a:pt x="158773" y="51472"/>
                      <a:pt x="152328" y="44754"/>
                    </a:cubicBezTo>
                    <a:cubicBezTo>
                      <a:pt x="145928" y="38082"/>
                      <a:pt x="138257" y="32908"/>
                      <a:pt x="129360" y="29276"/>
                    </a:cubicBezTo>
                    <a:cubicBezTo>
                      <a:pt x="120464" y="25645"/>
                      <a:pt x="110841" y="23830"/>
                      <a:pt x="100447" y="23830"/>
                    </a:cubicBezTo>
                    <a:cubicBezTo>
                      <a:pt x="90053" y="23830"/>
                      <a:pt x="79931" y="25645"/>
                      <a:pt x="71080" y="29276"/>
                    </a:cubicBezTo>
                    <a:cubicBezTo>
                      <a:pt x="62184" y="32908"/>
                      <a:pt x="54558" y="38037"/>
                      <a:pt x="48113" y="44754"/>
                    </a:cubicBezTo>
                    <a:cubicBezTo>
                      <a:pt x="41713" y="51427"/>
                      <a:pt x="36720" y="59506"/>
                      <a:pt x="33180" y="68947"/>
                    </a:cubicBezTo>
                    <a:cubicBezTo>
                      <a:pt x="29639" y="78388"/>
                      <a:pt x="27915" y="88919"/>
                      <a:pt x="27915" y="100493"/>
                    </a:cubicBezTo>
                    <a:cubicBezTo>
                      <a:pt x="27915" y="112067"/>
                      <a:pt x="29685" y="122643"/>
                      <a:pt x="33180" y="132084"/>
                    </a:cubicBezTo>
                    <a:cubicBezTo>
                      <a:pt x="36675" y="141525"/>
                      <a:pt x="41668" y="149559"/>
                      <a:pt x="48113" y="156277"/>
                    </a:cubicBezTo>
                    <a:cubicBezTo>
                      <a:pt x="54558" y="162949"/>
                      <a:pt x="62184" y="168124"/>
                      <a:pt x="71080" y="171755"/>
                    </a:cubicBezTo>
                    <a:cubicBezTo>
                      <a:pt x="79977" y="175386"/>
                      <a:pt x="89735" y="177202"/>
                      <a:pt x="100447" y="177202"/>
                    </a:cubicBezTo>
                    <a:cubicBezTo>
                      <a:pt x="111159" y="177202"/>
                      <a:pt x="120464" y="175386"/>
                      <a:pt x="129360" y="171755"/>
                    </a:cubicBezTo>
                    <a:cubicBezTo>
                      <a:pt x="138257" y="168124"/>
                      <a:pt x="145882" y="162995"/>
                      <a:pt x="152328" y="156277"/>
                    </a:cubicBezTo>
                    <a:cubicBezTo>
                      <a:pt x="158773" y="149605"/>
                      <a:pt x="163811" y="141525"/>
                      <a:pt x="167488" y="132084"/>
                    </a:cubicBezTo>
                    <a:cubicBezTo>
                      <a:pt x="171164" y="122643"/>
                      <a:pt x="172980" y="112113"/>
                      <a:pt x="172980" y="100493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45C0C16-5A2A-5DBC-4C52-C33B370DFD11}"/>
                  </a:ext>
                </a:extLst>
              </p:cNvPr>
              <p:cNvSpPr/>
              <p:nvPr/>
            </p:nvSpPr>
            <p:spPr>
              <a:xfrm>
                <a:off x="6175485" y="5079658"/>
                <a:ext cx="284592" cy="200078"/>
              </a:xfrm>
              <a:custGeom>
                <a:avLst/>
                <a:gdLst>
                  <a:gd name="connsiteX0" fmla="*/ 207022 w 284592"/>
                  <a:gd name="connsiteY0" fmla="*/ 174842 h 200078"/>
                  <a:gd name="connsiteX1" fmla="*/ 257041 w 284592"/>
                  <a:gd name="connsiteY1" fmla="*/ 0 h 200078"/>
                  <a:gd name="connsiteX2" fmla="*/ 284593 w 284592"/>
                  <a:gd name="connsiteY2" fmla="*/ 0 h 200078"/>
                  <a:gd name="connsiteX3" fmla="*/ 223998 w 284592"/>
                  <a:gd name="connsiteY3" fmla="*/ 200078 h 200078"/>
                  <a:gd name="connsiteX4" fmla="*/ 190500 w 284592"/>
                  <a:gd name="connsiteY4" fmla="*/ 200078 h 200078"/>
                  <a:gd name="connsiteX5" fmla="*/ 142296 w 284592"/>
                  <a:gd name="connsiteY5" fmla="*/ 29821 h 200078"/>
                  <a:gd name="connsiteX6" fmla="*/ 94093 w 284592"/>
                  <a:gd name="connsiteY6" fmla="*/ 200078 h 200078"/>
                  <a:gd name="connsiteX7" fmla="*/ 60595 w 284592"/>
                  <a:gd name="connsiteY7" fmla="*/ 200078 h 200078"/>
                  <a:gd name="connsiteX8" fmla="*/ 0 w 284592"/>
                  <a:gd name="connsiteY8" fmla="*/ 0 h 200078"/>
                  <a:gd name="connsiteX9" fmla="*/ 28913 w 284592"/>
                  <a:gd name="connsiteY9" fmla="*/ 0 h 200078"/>
                  <a:gd name="connsiteX10" fmla="*/ 78932 w 284592"/>
                  <a:gd name="connsiteY10" fmla="*/ 174842 h 200078"/>
                  <a:gd name="connsiteX11" fmla="*/ 128498 w 284592"/>
                  <a:gd name="connsiteY11" fmla="*/ 0 h 200078"/>
                  <a:gd name="connsiteX12" fmla="*/ 156957 w 284592"/>
                  <a:gd name="connsiteY12" fmla="*/ 0 h 200078"/>
                  <a:gd name="connsiteX13" fmla="*/ 206977 w 284592"/>
                  <a:gd name="connsiteY13" fmla="*/ 174842 h 200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4592" h="200078">
                    <a:moveTo>
                      <a:pt x="207022" y="174842"/>
                    </a:moveTo>
                    <a:lnTo>
                      <a:pt x="257041" y="0"/>
                    </a:lnTo>
                    <a:lnTo>
                      <a:pt x="284593" y="0"/>
                    </a:lnTo>
                    <a:lnTo>
                      <a:pt x="223998" y="200078"/>
                    </a:lnTo>
                    <a:lnTo>
                      <a:pt x="190500" y="200078"/>
                    </a:lnTo>
                    <a:lnTo>
                      <a:pt x="142296" y="29821"/>
                    </a:lnTo>
                    <a:lnTo>
                      <a:pt x="94093" y="200078"/>
                    </a:lnTo>
                    <a:lnTo>
                      <a:pt x="60595" y="200078"/>
                    </a:lnTo>
                    <a:lnTo>
                      <a:pt x="0" y="0"/>
                    </a:lnTo>
                    <a:lnTo>
                      <a:pt x="28913" y="0"/>
                    </a:lnTo>
                    <a:lnTo>
                      <a:pt x="78932" y="174842"/>
                    </a:lnTo>
                    <a:lnTo>
                      <a:pt x="128498" y="0"/>
                    </a:lnTo>
                    <a:lnTo>
                      <a:pt x="156957" y="0"/>
                    </a:lnTo>
                    <a:lnTo>
                      <a:pt x="206977" y="174842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23D3788-A4F6-0081-EDEF-B26EC016F4E9}"/>
                  </a:ext>
                </a:extLst>
              </p:cNvPr>
              <p:cNvSpPr/>
              <p:nvPr/>
            </p:nvSpPr>
            <p:spPr>
              <a:xfrm>
                <a:off x="6481592" y="5079204"/>
                <a:ext cx="178971" cy="201031"/>
              </a:xfrm>
              <a:custGeom>
                <a:avLst/>
                <a:gdLst>
                  <a:gd name="connsiteX0" fmla="*/ 27552 w 178971"/>
                  <a:gd name="connsiteY0" fmla="*/ 97724 h 201031"/>
                  <a:gd name="connsiteX1" fmla="*/ 27552 w 178971"/>
                  <a:gd name="connsiteY1" fmla="*/ 98632 h 201031"/>
                  <a:gd name="connsiteX2" fmla="*/ 33724 w 178971"/>
                  <a:gd name="connsiteY2" fmla="*/ 131449 h 201031"/>
                  <a:gd name="connsiteX3" fmla="*/ 50246 w 178971"/>
                  <a:gd name="connsiteY3" fmla="*/ 156005 h 201031"/>
                  <a:gd name="connsiteX4" fmla="*/ 73894 w 178971"/>
                  <a:gd name="connsiteY4" fmla="*/ 171392 h 201031"/>
                  <a:gd name="connsiteX5" fmla="*/ 101900 w 178971"/>
                  <a:gd name="connsiteY5" fmla="*/ 176657 h 201031"/>
                  <a:gd name="connsiteX6" fmla="*/ 139301 w 178971"/>
                  <a:gd name="connsiteY6" fmla="*/ 171165 h 201031"/>
                  <a:gd name="connsiteX7" fmla="*/ 170256 w 178971"/>
                  <a:gd name="connsiteY7" fmla="*/ 154189 h 201031"/>
                  <a:gd name="connsiteX8" fmla="*/ 170256 w 178971"/>
                  <a:gd name="connsiteY8" fmla="*/ 181741 h 201031"/>
                  <a:gd name="connsiteX9" fmla="*/ 138847 w 178971"/>
                  <a:gd name="connsiteY9" fmla="*/ 196447 h 201031"/>
                  <a:gd name="connsiteX10" fmla="*/ 101900 w 178971"/>
                  <a:gd name="connsiteY10" fmla="*/ 201031 h 201031"/>
                  <a:gd name="connsiteX11" fmla="*/ 61730 w 178971"/>
                  <a:gd name="connsiteY11" fmla="*/ 194177 h 201031"/>
                  <a:gd name="connsiteX12" fmla="*/ 29367 w 178971"/>
                  <a:gd name="connsiteY12" fmla="*/ 174342 h 201031"/>
                  <a:gd name="connsiteX13" fmla="*/ 7807 w 178971"/>
                  <a:gd name="connsiteY13" fmla="*/ 142615 h 201031"/>
                  <a:gd name="connsiteX14" fmla="*/ 0 w 178971"/>
                  <a:gd name="connsiteY14" fmla="*/ 100493 h 201031"/>
                  <a:gd name="connsiteX15" fmla="*/ 7353 w 178971"/>
                  <a:gd name="connsiteY15" fmla="*/ 60368 h 201031"/>
                  <a:gd name="connsiteX16" fmla="*/ 27324 w 178971"/>
                  <a:gd name="connsiteY16" fmla="*/ 28414 h 201031"/>
                  <a:gd name="connsiteX17" fmla="*/ 57372 w 178971"/>
                  <a:gd name="connsiteY17" fmla="*/ 7489 h 201031"/>
                  <a:gd name="connsiteX18" fmla="*/ 95000 w 178971"/>
                  <a:gd name="connsiteY18" fmla="*/ 0 h 201031"/>
                  <a:gd name="connsiteX19" fmla="*/ 156049 w 178971"/>
                  <a:gd name="connsiteY19" fmla="*/ 20335 h 201031"/>
                  <a:gd name="connsiteX20" fmla="*/ 178971 w 178971"/>
                  <a:gd name="connsiteY20" fmla="*/ 80431 h 201031"/>
                  <a:gd name="connsiteX21" fmla="*/ 178971 w 178971"/>
                  <a:gd name="connsiteY21" fmla="*/ 97770 h 201031"/>
                  <a:gd name="connsiteX22" fmla="*/ 27552 w 178971"/>
                  <a:gd name="connsiteY22" fmla="*/ 97770 h 201031"/>
                  <a:gd name="connsiteX23" fmla="*/ 151465 w 178971"/>
                  <a:gd name="connsiteY23" fmla="*/ 74757 h 201031"/>
                  <a:gd name="connsiteX24" fmla="*/ 134489 w 178971"/>
                  <a:gd name="connsiteY24" fmla="*/ 35903 h 201031"/>
                  <a:gd name="connsiteX25" fmla="*/ 93639 w 178971"/>
                  <a:gd name="connsiteY25" fmla="*/ 24283 h 201031"/>
                  <a:gd name="connsiteX26" fmla="*/ 52788 w 178971"/>
                  <a:gd name="connsiteY26" fmla="*/ 37310 h 201031"/>
                  <a:gd name="connsiteX27" fmla="*/ 29367 w 178971"/>
                  <a:gd name="connsiteY27" fmla="*/ 74757 h 201031"/>
                  <a:gd name="connsiteX28" fmla="*/ 151420 w 178971"/>
                  <a:gd name="connsiteY28" fmla="*/ 74757 h 201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8971" h="201031">
                    <a:moveTo>
                      <a:pt x="27552" y="97724"/>
                    </a:moveTo>
                    <a:lnTo>
                      <a:pt x="27552" y="98632"/>
                    </a:lnTo>
                    <a:cubicBezTo>
                      <a:pt x="27552" y="110887"/>
                      <a:pt x="29639" y="121826"/>
                      <a:pt x="33724" y="131449"/>
                    </a:cubicBezTo>
                    <a:cubicBezTo>
                      <a:pt x="37855" y="141117"/>
                      <a:pt x="43347" y="149287"/>
                      <a:pt x="50246" y="156005"/>
                    </a:cubicBezTo>
                    <a:cubicBezTo>
                      <a:pt x="57145" y="162722"/>
                      <a:pt x="64998" y="167851"/>
                      <a:pt x="73894" y="171392"/>
                    </a:cubicBezTo>
                    <a:cubicBezTo>
                      <a:pt x="82745" y="174887"/>
                      <a:pt x="92096" y="176657"/>
                      <a:pt x="101900" y="176657"/>
                    </a:cubicBezTo>
                    <a:cubicBezTo>
                      <a:pt x="116288" y="176657"/>
                      <a:pt x="128725" y="174842"/>
                      <a:pt x="139301" y="171165"/>
                    </a:cubicBezTo>
                    <a:cubicBezTo>
                      <a:pt x="149876" y="167488"/>
                      <a:pt x="160180" y="161860"/>
                      <a:pt x="170256" y="154189"/>
                    </a:cubicBezTo>
                    <a:lnTo>
                      <a:pt x="170256" y="181741"/>
                    </a:lnTo>
                    <a:cubicBezTo>
                      <a:pt x="161360" y="188459"/>
                      <a:pt x="150920" y="193360"/>
                      <a:pt x="138847" y="196447"/>
                    </a:cubicBezTo>
                    <a:cubicBezTo>
                      <a:pt x="126773" y="199488"/>
                      <a:pt x="114427" y="201031"/>
                      <a:pt x="101900" y="201031"/>
                    </a:cubicBezTo>
                    <a:cubicBezTo>
                      <a:pt x="87511" y="201031"/>
                      <a:pt x="74121" y="198762"/>
                      <a:pt x="61730" y="194177"/>
                    </a:cubicBezTo>
                    <a:cubicBezTo>
                      <a:pt x="49338" y="189638"/>
                      <a:pt x="38581" y="183012"/>
                      <a:pt x="29367" y="174342"/>
                    </a:cubicBezTo>
                    <a:cubicBezTo>
                      <a:pt x="20198" y="165673"/>
                      <a:pt x="12981" y="155097"/>
                      <a:pt x="7807" y="142615"/>
                    </a:cubicBezTo>
                    <a:cubicBezTo>
                      <a:pt x="2587" y="130132"/>
                      <a:pt x="0" y="116107"/>
                      <a:pt x="0" y="100493"/>
                    </a:cubicBezTo>
                    <a:cubicBezTo>
                      <a:pt x="0" y="86104"/>
                      <a:pt x="2451" y="72760"/>
                      <a:pt x="7353" y="60368"/>
                    </a:cubicBezTo>
                    <a:cubicBezTo>
                      <a:pt x="12255" y="48022"/>
                      <a:pt x="18882" y="37401"/>
                      <a:pt x="27324" y="28414"/>
                    </a:cubicBezTo>
                    <a:cubicBezTo>
                      <a:pt x="35722" y="19472"/>
                      <a:pt x="45753" y="12482"/>
                      <a:pt x="57372" y="7489"/>
                    </a:cubicBezTo>
                    <a:cubicBezTo>
                      <a:pt x="68992" y="2496"/>
                      <a:pt x="81520" y="0"/>
                      <a:pt x="95000" y="0"/>
                    </a:cubicBezTo>
                    <a:cubicBezTo>
                      <a:pt x="120373" y="0"/>
                      <a:pt x="140708" y="6763"/>
                      <a:pt x="156049" y="20335"/>
                    </a:cubicBezTo>
                    <a:cubicBezTo>
                      <a:pt x="171346" y="33861"/>
                      <a:pt x="178971" y="53878"/>
                      <a:pt x="178971" y="80431"/>
                    </a:cubicBezTo>
                    <a:lnTo>
                      <a:pt x="178971" y="97770"/>
                    </a:lnTo>
                    <a:lnTo>
                      <a:pt x="27552" y="97770"/>
                    </a:lnTo>
                    <a:close/>
                    <a:moveTo>
                      <a:pt x="151465" y="74757"/>
                    </a:moveTo>
                    <a:cubicBezTo>
                      <a:pt x="150557" y="56601"/>
                      <a:pt x="144883" y="43665"/>
                      <a:pt x="134489" y="35903"/>
                    </a:cubicBezTo>
                    <a:cubicBezTo>
                      <a:pt x="124095" y="28142"/>
                      <a:pt x="110478" y="24283"/>
                      <a:pt x="93639" y="24283"/>
                    </a:cubicBezTo>
                    <a:cubicBezTo>
                      <a:pt x="78025" y="24283"/>
                      <a:pt x="64408" y="28641"/>
                      <a:pt x="52788" y="37310"/>
                    </a:cubicBezTo>
                    <a:cubicBezTo>
                      <a:pt x="41168" y="45980"/>
                      <a:pt x="33361" y="58462"/>
                      <a:pt x="29367" y="74757"/>
                    </a:cubicBezTo>
                    <a:lnTo>
                      <a:pt x="151420" y="74757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3D0BD58-1602-54CB-B951-69E8453AF7CF}"/>
                  </a:ext>
                </a:extLst>
              </p:cNvPr>
              <p:cNvSpPr/>
              <p:nvPr/>
            </p:nvSpPr>
            <p:spPr>
              <a:xfrm>
                <a:off x="6713397" y="5079158"/>
                <a:ext cx="107845" cy="200622"/>
              </a:xfrm>
              <a:custGeom>
                <a:avLst/>
                <a:gdLst>
                  <a:gd name="connsiteX0" fmla="*/ 27506 w 107845"/>
                  <a:gd name="connsiteY0" fmla="*/ 200578 h 200622"/>
                  <a:gd name="connsiteX1" fmla="*/ 0 w 107845"/>
                  <a:gd name="connsiteY1" fmla="*/ 200578 h 200622"/>
                  <a:gd name="connsiteX2" fmla="*/ 0 w 107845"/>
                  <a:gd name="connsiteY2" fmla="*/ 21606 h 200622"/>
                  <a:gd name="connsiteX3" fmla="*/ 34859 w 107845"/>
                  <a:gd name="connsiteY3" fmla="*/ 5765 h 200622"/>
                  <a:gd name="connsiteX4" fmla="*/ 74348 w 107845"/>
                  <a:gd name="connsiteY4" fmla="*/ 0 h 200622"/>
                  <a:gd name="connsiteX5" fmla="*/ 107846 w 107845"/>
                  <a:gd name="connsiteY5" fmla="*/ 4130 h 200622"/>
                  <a:gd name="connsiteX6" fmla="*/ 107846 w 107845"/>
                  <a:gd name="connsiteY6" fmla="*/ 31137 h 200622"/>
                  <a:gd name="connsiteX7" fmla="*/ 89009 w 107845"/>
                  <a:gd name="connsiteY7" fmla="*/ 27098 h 200622"/>
                  <a:gd name="connsiteX8" fmla="*/ 72487 w 107845"/>
                  <a:gd name="connsiteY8" fmla="*/ 26190 h 200622"/>
                  <a:gd name="connsiteX9" fmla="*/ 46570 w 107845"/>
                  <a:gd name="connsiteY9" fmla="*/ 28913 h 200622"/>
                  <a:gd name="connsiteX10" fmla="*/ 27506 w 107845"/>
                  <a:gd name="connsiteY10" fmla="*/ 36176 h 200622"/>
                  <a:gd name="connsiteX11" fmla="*/ 27506 w 107845"/>
                  <a:gd name="connsiteY11" fmla="*/ 200623 h 200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7845" h="200622">
                    <a:moveTo>
                      <a:pt x="27506" y="200578"/>
                    </a:moveTo>
                    <a:lnTo>
                      <a:pt x="0" y="200578"/>
                    </a:lnTo>
                    <a:lnTo>
                      <a:pt x="0" y="21606"/>
                    </a:lnTo>
                    <a:cubicBezTo>
                      <a:pt x="10712" y="14888"/>
                      <a:pt x="22332" y="9577"/>
                      <a:pt x="34859" y="5765"/>
                    </a:cubicBezTo>
                    <a:cubicBezTo>
                      <a:pt x="47387" y="1906"/>
                      <a:pt x="60550" y="0"/>
                      <a:pt x="74348" y="0"/>
                    </a:cubicBezTo>
                    <a:cubicBezTo>
                      <a:pt x="85060" y="0"/>
                      <a:pt x="96226" y="1362"/>
                      <a:pt x="107846" y="4130"/>
                    </a:cubicBezTo>
                    <a:lnTo>
                      <a:pt x="107846" y="31137"/>
                    </a:lnTo>
                    <a:cubicBezTo>
                      <a:pt x="101718" y="29050"/>
                      <a:pt x="95454" y="27688"/>
                      <a:pt x="89009" y="27098"/>
                    </a:cubicBezTo>
                    <a:cubicBezTo>
                      <a:pt x="82609" y="26508"/>
                      <a:pt x="77071" y="26190"/>
                      <a:pt x="72487" y="26190"/>
                    </a:cubicBezTo>
                    <a:cubicBezTo>
                      <a:pt x="62683" y="26190"/>
                      <a:pt x="54059" y="27098"/>
                      <a:pt x="46570" y="28913"/>
                    </a:cubicBezTo>
                    <a:cubicBezTo>
                      <a:pt x="39080" y="30729"/>
                      <a:pt x="32726" y="33134"/>
                      <a:pt x="27506" y="36176"/>
                    </a:cubicBezTo>
                    <a:lnTo>
                      <a:pt x="27506" y="200623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1BBE9D9-195A-7A02-9635-CC03BE2C4026}"/>
                  </a:ext>
                </a:extLst>
              </p:cNvPr>
              <p:cNvSpPr/>
              <p:nvPr/>
            </p:nvSpPr>
            <p:spPr>
              <a:xfrm>
                <a:off x="6849611" y="5079204"/>
                <a:ext cx="179016" cy="201031"/>
              </a:xfrm>
              <a:custGeom>
                <a:avLst/>
                <a:gdLst>
                  <a:gd name="connsiteX0" fmla="*/ 27552 w 179016"/>
                  <a:gd name="connsiteY0" fmla="*/ 97724 h 201031"/>
                  <a:gd name="connsiteX1" fmla="*/ 27552 w 179016"/>
                  <a:gd name="connsiteY1" fmla="*/ 98632 h 201031"/>
                  <a:gd name="connsiteX2" fmla="*/ 33725 w 179016"/>
                  <a:gd name="connsiteY2" fmla="*/ 131449 h 201031"/>
                  <a:gd name="connsiteX3" fmla="*/ 50246 w 179016"/>
                  <a:gd name="connsiteY3" fmla="*/ 156005 h 201031"/>
                  <a:gd name="connsiteX4" fmla="*/ 73894 w 179016"/>
                  <a:gd name="connsiteY4" fmla="*/ 171392 h 201031"/>
                  <a:gd name="connsiteX5" fmla="*/ 101900 w 179016"/>
                  <a:gd name="connsiteY5" fmla="*/ 176657 h 201031"/>
                  <a:gd name="connsiteX6" fmla="*/ 139301 w 179016"/>
                  <a:gd name="connsiteY6" fmla="*/ 171165 h 201031"/>
                  <a:gd name="connsiteX7" fmla="*/ 170256 w 179016"/>
                  <a:gd name="connsiteY7" fmla="*/ 154189 h 201031"/>
                  <a:gd name="connsiteX8" fmla="*/ 170256 w 179016"/>
                  <a:gd name="connsiteY8" fmla="*/ 181741 h 201031"/>
                  <a:gd name="connsiteX9" fmla="*/ 138847 w 179016"/>
                  <a:gd name="connsiteY9" fmla="*/ 196447 h 201031"/>
                  <a:gd name="connsiteX10" fmla="*/ 101900 w 179016"/>
                  <a:gd name="connsiteY10" fmla="*/ 201031 h 201031"/>
                  <a:gd name="connsiteX11" fmla="*/ 61730 w 179016"/>
                  <a:gd name="connsiteY11" fmla="*/ 194177 h 201031"/>
                  <a:gd name="connsiteX12" fmla="*/ 29367 w 179016"/>
                  <a:gd name="connsiteY12" fmla="*/ 174342 h 201031"/>
                  <a:gd name="connsiteX13" fmla="*/ 7807 w 179016"/>
                  <a:gd name="connsiteY13" fmla="*/ 142615 h 201031"/>
                  <a:gd name="connsiteX14" fmla="*/ 0 w 179016"/>
                  <a:gd name="connsiteY14" fmla="*/ 100493 h 201031"/>
                  <a:gd name="connsiteX15" fmla="*/ 7353 w 179016"/>
                  <a:gd name="connsiteY15" fmla="*/ 60368 h 201031"/>
                  <a:gd name="connsiteX16" fmla="*/ 27325 w 179016"/>
                  <a:gd name="connsiteY16" fmla="*/ 28414 h 201031"/>
                  <a:gd name="connsiteX17" fmla="*/ 57373 w 179016"/>
                  <a:gd name="connsiteY17" fmla="*/ 7489 h 201031"/>
                  <a:gd name="connsiteX18" fmla="*/ 95001 w 179016"/>
                  <a:gd name="connsiteY18" fmla="*/ 0 h 201031"/>
                  <a:gd name="connsiteX19" fmla="*/ 156049 w 179016"/>
                  <a:gd name="connsiteY19" fmla="*/ 20335 h 201031"/>
                  <a:gd name="connsiteX20" fmla="*/ 179017 w 179016"/>
                  <a:gd name="connsiteY20" fmla="*/ 80431 h 201031"/>
                  <a:gd name="connsiteX21" fmla="*/ 179017 w 179016"/>
                  <a:gd name="connsiteY21" fmla="*/ 97770 h 201031"/>
                  <a:gd name="connsiteX22" fmla="*/ 27552 w 179016"/>
                  <a:gd name="connsiteY22" fmla="*/ 97770 h 201031"/>
                  <a:gd name="connsiteX23" fmla="*/ 151465 w 179016"/>
                  <a:gd name="connsiteY23" fmla="*/ 74757 h 201031"/>
                  <a:gd name="connsiteX24" fmla="*/ 134489 w 179016"/>
                  <a:gd name="connsiteY24" fmla="*/ 35903 h 201031"/>
                  <a:gd name="connsiteX25" fmla="*/ 93639 w 179016"/>
                  <a:gd name="connsiteY25" fmla="*/ 24283 h 201031"/>
                  <a:gd name="connsiteX26" fmla="*/ 52788 w 179016"/>
                  <a:gd name="connsiteY26" fmla="*/ 37310 h 201031"/>
                  <a:gd name="connsiteX27" fmla="*/ 29367 w 179016"/>
                  <a:gd name="connsiteY27" fmla="*/ 74757 h 201031"/>
                  <a:gd name="connsiteX28" fmla="*/ 151420 w 179016"/>
                  <a:gd name="connsiteY28" fmla="*/ 74757 h 201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79016" h="201031">
                    <a:moveTo>
                      <a:pt x="27552" y="97724"/>
                    </a:moveTo>
                    <a:lnTo>
                      <a:pt x="27552" y="98632"/>
                    </a:lnTo>
                    <a:cubicBezTo>
                      <a:pt x="27552" y="110887"/>
                      <a:pt x="29639" y="121826"/>
                      <a:pt x="33725" y="131449"/>
                    </a:cubicBezTo>
                    <a:cubicBezTo>
                      <a:pt x="37855" y="141117"/>
                      <a:pt x="43347" y="149287"/>
                      <a:pt x="50246" y="156005"/>
                    </a:cubicBezTo>
                    <a:cubicBezTo>
                      <a:pt x="57145" y="162722"/>
                      <a:pt x="64998" y="167851"/>
                      <a:pt x="73894" y="171392"/>
                    </a:cubicBezTo>
                    <a:cubicBezTo>
                      <a:pt x="82745" y="174887"/>
                      <a:pt x="92096" y="176657"/>
                      <a:pt x="101900" y="176657"/>
                    </a:cubicBezTo>
                    <a:cubicBezTo>
                      <a:pt x="116288" y="176657"/>
                      <a:pt x="128725" y="174842"/>
                      <a:pt x="139301" y="171165"/>
                    </a:cubicBezTo>
                    <a:cubicBezTo>
                      <a:pt x="149877" y="167488"/>
                      <a:pt x="160180" y="161860"/>
                      <a:pt x="170256" y="154189"/>
                    </a:cubicBezTo>
                    <a:lnTo>
                      <a:pt x="170256" y="181741"/>
                    </a:lnTo>
                    <a:cubicBezTo>
                      <a:pt x="161360" y="188459"/>
                      <a:pt x="150920" y="193360"/>
                      <a:pt x="138847" y="196447"/>
                    </a:cubicBezTo>
                    <a:cubicBezTo>
                      <a:pt x="126773" y="199488"/>
                      <a:pt x="114427" y="201031"/>
                      <a:pt x="101900" y="201031"/>
                    </a:cubicBezTo>
                    <a:cubicBezTo>
                      <a:pt x="87511" y="201031"/>
                      <a:pt x="74121" y="198762"/>
                      <a:pt x="61730" y="194177"/>
                    </a:cubicBezTo>
                    <a:cubicBezTo>
                      <a:pt x="49338" y="189638"/>
                      <a:pt x="38581" y="183012"/>
                      <a:pt x="29367" y="174342"/>
                    </a:cubicBezTo>
                    <a:cubicBezTo>
                      <a:pt x="20198" y="165673"/>
                      <a:pt x="12981" y="155097"/>
                      <a:pt x="7807" y="142615"/>
                    </a:cubicBezTo>
                    <a:cubicBezTo>
                      <a:pt x="2587" y="130132"/>
                      <a:pt x="0" y="116107"/>
                      <a:pt x="0" y="100493"/>
                    </a:cubicBezTo>
                    <a:cubicBezTo>
                      <a:pt x="0" y="86104"/>
                      <a:pt x="2451" y="72760"/>
                      <a:pt x="7353" y="60368"/>
                    </a:cubicBezTo>
                    <a:cubicBezTo>
                      <a:pt x="12255" y="48022"/>
                      <a:pt x="18882" y="37401"/>
                      <a:pt x="27325" y="28414"/>
                    </a:cubicBezTo>
                    <a:cubicBezTo>
                      <a:pt x="35722" y="19472"/>
                      <a:pt x="45753" y="12482"/>
                      <a:pt x="57373" y="7489"/>
                    </a:cubicBezTo>
                    <a:cubicBezTo>
                      <a:pt x="68992" y="2496"/>
                      <a:pt x="81520" y="0"/>
                      <a:pt x="95001" y="0"/>
                    </a:cubicBezTo>
                    <a:cubicBezTo>
                      <a:pt x="120373" y="0"/>
                      <a:pt x="140708" y="6763"/>
                      <a:pt x="156049" y="20335"/>
                    </a:cubicBezTo>
                    <a:cubicBezTo>
                      <a:pt x="171346" y="33861"/>
                      <a:pt x="179017" y="53878"/>
                      <a:pt x="179017" y="80431"/>
                    </a:cubicBezTo>
                    <a:lnTo>
                      <a:pt x="179017" y="97770"/>
                    </a:lnTo>
                    <a:lnTo>
                      <a:pt x="27552" y="97770"/>
                    </a:lnTo>
                    <a:close/>
                    <a:moveTo>
                      <a:pt x="151465" y="74757"/>
                    </a:moveTo>
                    <a:cubicBezTo>
                      <a:pt x="150557" y="56601"/>
                      <a:pt x="144884" y="43665"/>
                      <a:pt x="134489" y="35903"/>
                    </a:cubicBezTo>
                    <a:cubicBezTo>
                      <a:pt x="124095" y="28142"/>
                      <a:pt x="110478" y="24283"/>
                      <a:pt x="93639" y="24283"/>
                    </a:cubicBezTo>
                    <a:cubicBezTo>
                      <a:pt x="78025" y="24283"/>
                      <a:pt x="64408" y="28641"/>
                      <a:pt x="52788" y="37310"/>
                    </a:cubicBezTo>
                    <a:cubicBezTo>
                      <a:pt x="41168" y="45980"/>
                      <a:pt x="33361" y="58462"/>
                      <a:pt x="29367" y="74757"/>
                    </a:cubicBezTo>
                    <a:lnTo>
                      <a:pt x="151420" y="74757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10DEB88-2372-B84B-73EF-0582FA455518}"/>
                  </a:ext>
                </a:extLst>
              </p:cNvPr>
              <p:cNvSpPr/>
              <p:nvPr/>
            </p:nvSpPr>
            <p:spPr>
              <a:xfrm>
                <a:off x="7066210" y="4963505"/>
                <a:ext cx="181286" cy="316684"/>
              </a:xfrm>
              <a:custGeom>
                <a:avLst/>
                <a:gdLst>
                  <a:gd name="connsiteX0" fmla="*/ 181286 w 181286"/>
                  <a:gd name="connsiteY0" fmla="*/ 309331 h 316684"/>
                  <a:gd name="connsiteX1" fmla="*/ 148696 w 181286"/>
                  <a:gd name="connsiteY1" fmla="*/ 314824 h 316684"/>
                  <a:gd name="connsiteX2" fmla="*/ 116107 w 181286"/>
                  <a:gd name="connsiteY2" fmla="*/ 316684 h 316684"/>
                  <a:gd name="connsiteX3" fmla="*/ 68629 w 181286"/>
                  <a:gd name="connsiteY3" fmla="*/ 310058 h 316684"/>
                  <a:gd name="connsiteX4" fmla="*/ 32136 w 181286"/>
                  <a:gd name="connsiteY4" fmla="*/ 290631 h 316684"/>
                  <a:gd name="connsiteX5" fmla="*/ 8488 w 181286"/>
                  <a:gd name="connsiteY5" fmla="*/ 259130 h 316684"/>
                  <a:gd name="connsiteX6" fmla="*/ 0 w 181286"/>
                  <a:gd name="connsiteY6" fmla="*/ 216146 h 316684"/>
                  <a:gd name="connsiteX7" fmla="*/ 8715 w 181286"/>
                  <a:gd name="connsiteY7" fmla="*/ 173162 h 316684"/>
                  <a:gd name="connsiteX8" fmla="*/ 32590 w 181286"/>
                  <a:gd name="connsiteY8" fmla="*/ 141616 h 316684"/>
                  <a:gd name="connsiteX9" fmla="*/ 67721 w 181286"/>
                  <a:gd name="connsiteY9" fmla="*/ 122235 h 316684"/>
                  <a:gd name="connsiteX10" fmla="*/ 110161 w 181286"/>
                  <a:gd name="connsiteY10" fmla="*/ 115608 h 316684"/>
                  <a:gd name="connsiteX11" fmla="*/ 133808 w 181286"/>
                  <a:gd name="connsiteY11" fmla="*/ 117923 h 316684"/>
                  <a:gd name="connsiteX12" fmla="*/ 153735 w 181286"/>
                  <a:gd name="connsiteY12" fmla="*/ 124822 h 316684"/>
                  <a:gd name="connsiteX13" fmla="*/ 153735 w 181286"/>
                  <a:gd name="connsiteY13" fmla="*/ 0 h 316684"/>
                  <a:gd name="connsiteX14" fmla="*/ 181286 w 181286"/>
                  <a:gd name="connsiteY14" fmla="*/ 0 h 316684"/>
                  <a:gd name="connsiteX15" fmla="*/ 181286 w 181286"/>
                  <a:gd name="connsiteY15" fmla="*/ 309286 h 316684"/>
                  <a:gd name="connsiteX16" fmla="*/ 153735 w 181286"/>
                  <a:gd name="connsiteY16" fmla="*/ 150785 h 316684"/>
                  <a:gd name="connsiteX17" fmla="*/ 134943 w 181286"/>
                  <a:gd name="connsiteY17" fmla="*/ 143296 h 316684"/>
                  <a:gd name="connsiteX18" fmla="*/ 110161 w 181286"/>
                  <a:gd name="connsiteY18" fmla="*/ 140436 h 316684"/>
                  <a:gd name="connsiteX19" fmla="*/ 77798 w 181286"/>
                  <a:gd name="connsiteY19" fmla="*/ 145429 h 316684"/>
                  <a:gd name="connsiteX20" fmla="*/ 51880 w 181286"/>
                  <a:gd name="connsiteY20" fmla="*/ 159954 h 316684"/>
                  <a:gd name="connsiteX21" fmla="*/ 34451 w 181286"/>
                  <a:gd name="connsiteY21" fmla="*/ 183601 h 316684"/>
                  <a:gd name="connsiteX22" fmla="*/ 28051 w 181286"/>
                  <a:gd name="connsiteY22" fmla="*/ 215919 h 316684"/>
                  <a:gd name="connsiteX23" fmla="*/ 52153 w 181286"/>
                  <a:gd name="connsiteY23" fmla="*/ 272112 h 316684"/>
                  <a:gd name="connsiteX24" fmla="*/ 116152 w 181286"/>
                  <a:gd name="connsiteY24" fmla="*/ 291856 h 316684"/>
                  <a:gd name="connsiteX25" fmla="*/ 135215 w 181286"/>
                  <a:gd name="connsiteY25" fmla="*/ 291856 h 316684"/>
                  <a:gd name="connsiteX26" fmla="*/ 153780 w 181286"/>
                  <a:gd name="connsiteY26" fmla="*/ 290131 h 316684"/>
                  <a:gd name="connsiteX27" fmla="*/ 153780 w 181286"/>
                  <a:gd name="connsiteY27" fmla="*/ 150739 h 316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81286" h="316684">
                    <a:moveTo>
                      <a:pt x="181286" y="309331"/>
                    </a:moveTo>
                    <a:cubicBezTo>
                      <a:pt x="170574" y="311783"/>
                      <a:pt x="159726" y="313598"/>
                      <a:pt x="148696" y="314824"/>
                    </a:cubicBezTo>
                    <a:cubicBezTo>
                      <a:pt x="137667" y="316049"/>
                      <a:pt x="126819" y="316684"/>
                      <a:pt x="116107" y="316684"/>
                    </a:cubicBezTo>
                    <a:cubicBezTo>
                      <a:pt x="98677" y="316684"/>
                      <a:pt x="82836" y="314460"/>
                      <a:pt x="68629" y="310058"/>
                    </a:cubicBezTo>
                    <a:cubicBezTo>
                      <a:pt x="54377" y="305655"/>
                      <a:pt x="42258" y="299164"/>
                      <a:pt x="32136" y="290631"/>
                    </a:cubicBezTo>
                    <a:cubicBezTo>
                      <a:pt x="22059" y="282143"/>
                      <a:pt x="14162" y="271612"/>
                      <a:pt x="8488" y="259130"/>
                    </a:cubicBezTo>
                    <a:cubicBezTo>
                      <a:pt x="2814" y="246648"/>
                      <a:pt x="0" y="232305"/>
                      <a:pt x="0" y="216146"/>
                    </a:cubicBezTo>
                    <a:cubicBezTo>
                      <a:pt x="0" y="199987"/>
                      <a:pt x="2905" y="185644"/>
                      <a:pt x="8715" y="173162"/>
                    </a:cubicBezTo>
                    <a:cubicBezTo>
                      <a:pt x="14525" y="160680"/>
                      <a:pt x="22468" y="150195"/>
                      <a:pt x="32590" y="141616"/>
                    </a:cubicBezTo>
                    <a:cubicBezTo>
                      <a:pt x="42666" y="133128"/>
                      <a:pt x="54377" y="126637"/>
                      <a:pt x="67721" y="122235"/>
                    </a:cubicBezTo>
                    <a:cubicBezTo>
                      <a:pt x="81020" y="117832"/>
                      <a:pt x="95182" y="115608"/>
                      <a:pt x="110161" y="115608"/>
                    </a:cubicBezTo>
                    <a:cubicBezTo>
                      <a:pt x="117786" y="115608"/>
                      <a:pt x="125684" y="116379"/>
                      <a:pt x="133808" y="117923"/>
                    </a:cubicBezTo>
                    <a:cubicBezTo>
                      <a:pt x="141888" y="119466"/>
                      <a:pt x="148560" y="121781"/>
                      <a:pt x="153735" y="124822"/>
                    </a:cubicBezTo>
                    <a:lnTo>
                      <a:pt x="153735" y="0"/>
                    </a:lnTo>
                    <a:lnTo>
                      <a:pt x="181286" y="0"/>
                    </a:lnTo>
                    <a:lnTo>
                      <a:pt x="181286" y="309286"/>
                    </a:lnTo>
                    <a:close/>
                    <a:moveTo>
                      <a:pt x="153735" y="150785"/>
                    </a:moveTo>
                    <a:cubicBezTo>
                      <a:pt x="148515" y="147698"/>
                      <a:pt x="142251" y="145202"/>
                      <a:pt x="134943" y="143296"/>
                    </a:cubicBezTo>
                    <a:cubicBezTo>
                      <a:pt x="127635" y="141389"/>
                      <a:pt x="119329" y="140436"/>
                      <a:pt x="110161" y="140436"/>
                    </a:cubicBezTo>
                    <a:cubicBezTo>
                      <a:pt x="98541" y="140436"/>
                      <a:pt x="87738" y="142115"/>
                      <a:pt x="77798" y="145429"/>
                    </a:cubicBezTo>
                    <a:cubicBezTo>
                      <a:pt x="67857" y="148742"/>
                      <a:pt x="59233" y="153599"/>
                      <a:pt x="51880" y="159954"/>
                    </a:cubicBezTo>
                    <a:cubicBezTo>
                      <a:pt x="44527" y="166308"/>
                      <a:pt x="38717" y="174206"/>
                      <a:pt x="34451" y="183601"/>
                    </a:cubicBezTo>
                    <a:cubicBezTo>
                      <a:pt x="30184" y="192997"/>
                      <a:pt x="28051" y="203800"/>
                      <a:pt x="28051" y="215919"/>
                    </a:cubicBezTo>
                    <a:cubicBezTo>
                      <a:pt x="28051" y="240203"/>
                      <a:pt x="36085" y="258949"/>
                      <a:pt x="52153" y="272112"/>
                    </a:cubicBezTo>
                    <a:cubicBezTo>
                      <a:pt x="68221" y="285275"/>
                      <a:pt x="89554" y="291856"/>
                      <a:pt x="116152" y="291856"/>
                    </a:cubicBezTo>
                    <a:lnTo>
                      <a:pt x="135215" y="291856"/>
                    </a:lnTo>
                    <a:cubicBezTo>
                      <a:pt x="141479" y="291856"/>
                      <a:pt x="147652" y="291266"/>
                      <a:pt x="153780" y="290131"/>
                    </a:cubicBezTo>
                    <a:lnTo>
                      <a:pt x="153780" y="150739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30ECE86-1BD7-688C-6842-56A42812F24F}"/>
                  </a:ext>
                </a:extLst>
              </p:cNvPr>
              <p:cNvSpPr/>
              <p:nvPr/>
            </p:nvSpPr>
            <p:spPr>
              <a:xfrm>
                <a:off x="7983624" y="3275731"/>
                <a:ext cx="1351656" cy="1272865"/>
              </a:xfrm>
              <a:custGeom>
                <a:avLst/>
                <a:gdLst>
                  <a:gd name="connsiteX0" fmla="*/ 430747 w 1351656"/>
                  <a:gd name="connsiteY0" fmla="*/ 0 h 1272865"/>
                  <a:gd name="connsiteX1" fmla="*/ 18110 w 1351656"/>
                  <a:gd name="connsiteY1" fmla="*/ 109208 h 1272865"/>
                  <a:gd name="connsiteX2" fmla="*/ 39126 w 1351656"/>
                  <a:gd name="connsiteY2" fmla="*/ 120828 h 1272865"/>
                  <a:gd name="connsiteX3" fmla="*/ 351452 w 1351656"/>
                  <a:gd name="connsiteY3" fmla="*/ 71353 h 1272865"/>
                  <a:gd name="connsiteX4" fmla="*/ 531875 w 1351656"/>
                  <a:gd name="connsiteY4" fmla="*/ 109934 h 1272865"/>
                  <a:gd name="connsiteX5" fmla="*/ 466650 w 1351656"/>
                  <a:gd name="connsiteY5" fmla="*/ 169667 h 1272865"/>
                  <a:gd name="connsiteX6" fmla="*/ 532602 w 1351656"/>
                  <a:gd name="connsiteY6" fmla="*/ 192180 h 1272865"/>
                  <a:gd name="connsiteX7" fmla="*/ 918141 w 1351656"/>
                  <a:gd name="connsiteY7" fmla="*/ 323221 h 1272865"/>
                  <a:gd name="connsiteX8" fmla="*/ 903661 w 1351656"/>
                  <a:gd name="connsiteY8" fmla="*/ 338472 h 1272865"/>
                  <a:gd name="connsiteX9" fmla="*/ 568868 w 1351656"/>
                  <a:gd name="connsiteY9" fmla="*/ 279510 h 1272865"/>
                  <a:gd name="connsiteX10" fmla="*/ 0 w 1351656"/>
                  <a:gd name="connsiteY10" fmla="*/ 603412 h 1272865"/>
                  <a:gd name="connsiteX11" fmla="*/ 32635 w 1351656"/>
                  <a:gd name="connsiteY11" fmla="*/ 637681 h 1272865"/>
                  <a:gd name="connsiteX12" fmla="*/ 296893 w 1351656"/>
                  <a:gd name="connsiteY12" fmla="*/ 566692 h 1272865"/>
                  <a:gd name="connsiteX13" fmla="*/ 515444 w 1351656"/>
                  <a:gd name="connsiteY13" fmla="*/ 610720 h 1272865"/>
                  <a:gd name="connsiteX14" fmla="*/ 577583 w 1351656"/>
                  <a:gd name="connsiteY14" fmla="*/ 572138 h 1272865"/>
                  <a:gd name="connsiteX15" fmla="*/ 440688 w 1351656"/>
                  <a:gd name="connsiteY15" fmla="*/ 484808 h 1272865"/>
                  <a:gd name="connsiteX16" fmla="*/ 327622 w 1351656"/>
                  <a:gd name="connsiteY16" fmla="*/ 428797 h 1272865"/>
                  <a:gd name="connsiteX17" fmla="*/ 565282 w 1351656"/>
                  <a:gd name="connsiteY17" fmla="*/ 337065 h 1272865"/>
                  <a:gd name="connsiteX18" fmla="*/ 1170416 w 1351656"/>
                  <a:gd name="connsiteY18" fmla="*/ 614396 h 1272865"/>
                  <a:gd name="connsiteX19" fmla="*/ 1179131 w 1351656"/>
                  <a:gd name="connsiteY19" fmla="*/ 599100 h 1272865"/>
                  <a:gd name="connsiteX20" fmla="*/ 982004 w 1351656"/>
                  <a:gd name="connsiteY20" fmla="*/ 275198 h 1272865"/>
                  <a:gd name="connsiteX21" fmla="*/ 713888 w 1351656"/>
                  <a:gd name="connsiteY21" fmla="*/ 103398 h 1272865"/>
                  <a:gd name="connsiteX22" fmla="*/ 724055 w 1351656"/>
                  <a:gd name="connsiteY22" fmla="*/ 98314 h 1272865"/>
                  <a:gd name="connsiteX23" fmla="*/ 1026259 w 1351656"/>
                  <a:gd name="connsiteY23" fmla="*/ 268662 h 1272865"/>
                  <a:gd name="connsiteX24" fmla="*/ 1285932 w 1351656"/>
                  <a:gd name="connsiteY24" fmla="*/ 835172 h 1272865"/>
                  <a:gd name="connsiteX25" fmla="*/ 1268140 w 1351656"/>
                  <a:gd name="connsiteY25" fmla="*/ 893725 h 1272865"/>
                  <a:gd name="connsiteX26" fmla="*/ 1092210 w 1351656"/>
                  <a:gd name="connsiteY26" fmla="*/ 623111 h 1272865"/>
                  <a:gd name="connsiteX27" fmla="*/ 680617 w 1351656"/>
                  <a:gd name="connsiteY27" fmla="*/ 398886 h 1272865"/>
                  <a:gd name="connsiteX28" fmla="*/ 618297 w 1351656"/>
                  <a:gd name="connsiteY28" fmla="*/ 427980 h 1272865"/>
                  <a:gd name="connsiteX29" fmla="*/ 839344 w 1351656"/>
                  <a:gd name="connsiteY29" fmla="*/ 770219 h 1272865"/>
                  <a:gd name="connsiteX30" fmla="*/ 839344 w 1351656"/>
                  <a:gd name="connsiteY30" fmla="*/ 770855 h 1272865"/>
                  <a:gd name="connsiteX31" fmla="*/ 833534 w 1351656"/>
                  <a:gd name="connsiteY31" fmla="*/ 821828 h 1272865"/>
                  <a:gd name="connsiteX32" fmla="*/ 904614 w 1351656"/>
                  <a:gd name="connsiteY32" fmla="*/ 949918 h 1272865"/>
                  <a:gd name="connsiteX33" fmla="*/ 956858 w 1351656"/>
                  <a:gd name="connsiteY33" fmla="*/ 782929 h 1272865"/>
                  <a:gd name="connsiteX34" fmla="*/ 956767 w 1351656"/>
                  <a:gd name="connsiteY34" fmla="*/ 780387 h 1272865"/>
                  <a:gd name="connsiteX35" fmla="*/ 934935 w 1351656"/>
                  <a:gd name="connsiteY35" fmla="*/ 651434 h 1272865"/>
                  <a:gd name="connsiteX36" fmla="*/ 960308 w 1351656"/>
                  <a:gd name="connsiteY36" fmla="*/ 615077 h 1272865"/>
                  <a:gd name="connsiteX37" fmla="*/ 1105282 w 1351656"/>
                  <a:gd name="connsiteY37" fmla="*/ 743213 h 1272865"/>
                  <a:gd name="connsiteX38" fmla="*/ 1216169 w 1351656"/>
                  <a:gd name="connsiteY38" fmla="*/ 1118087 h 1272865"/>
                  <a:gd name="connsiteX39" fmla="*/ 1245264 w 1351656"/>
                  <a:gd name="connsiteY39" fmla="*/ 1272866 h 1272865"/>
                  <a:gd name="connsiteX40" fmla="*/ 1351657 w 1351656"/>
                  <a:gd name="connsiteY40" fmla="*/ 926769 h 1272865"/>
                  <a:gd name="connsiteX41" fmla="*/ 430929 w 1351656"/>
                  <a:gd name="connsiteY41" fmla="*/ 0 h 1272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351656" h="1272865">
                    <a:moveTo>
                      <a:pt x="430747" y="0"/>
                    </a:moveTo>
                    <a:cubicBezTo>
                      <a:pt x="228400" y="0"/>
                      <a:pt x="26371" y="78978"/>
                      <a:pt x="18110" y="109208"/>
                    </a:cubicBezTo>
                    <a:cubicBezTo>
                      <a:pt x="16386" y="115517"/>
                      <a:pt x="25327" y="120828"/>
                      <a:pt x="39126" y="120828"/>
                    </a:cubicBezTo>
                    <a:cubicBezTo>
                      <a:pt x="78252" y="120828"/>
                      <a:pt x="163766" y="71353"/>
                      <a:pt x="351452" y="71353"/>
                    </a:cubicBezTo>
                    <a:cubicBezTo>
                      <a:pt x="439825" y="71353"/>
                      <a:pt x="531875" y="86649"/>
                      <a:pt x="531875" y="109934"/>
                    </a:cubicBezTo>
                    <a:cubicBezTo>
                      <a:pt x="531875" y="130314"/>
                      <a:pt x="466650" y="144158"/>
                      <a:pt x="466650" y="169667"/>
                    </a:cubicBezTo>
                    <a:cubicBezTo>
                      <a:pt x="466650" y="182013"/>
                      <a:pt x="484035" y="192180"/>
                      <a:pt x="532602" y="192180"/>
                    </a:cubicBezTo>
                    <a:cubicBezTo>
                      <a:pt x="698546" y="192180"/>
                      <a:pt x="918141" y="256271"/>
                      <a:pt x="918141" y="323221"/>
                    </a:cubicBezTo>
                    <a:cubicBezTo>
                      <a:pt x="918141" y="332662"/>
                      <a:pt x="912331" y="338472"/>
                      <a:pt x="903661" y="338472"/>
                    </a:cubicBezTo>
                    <a:cubicBezTo>
                      <a:pt x="871026" y="338472"/>
                      <a:pt x="763771" y="279510"/>
                      <a:pt x="568868" y="279510"/>
                    </a:cubicBezTo>
                    <a:cubicBezTo>
                      <a:pt x="212333" y="279510"/>
                      <a:pt x="0" y="519713"/>
                      <a:pt x="0" y="603412"/>
                    </a:cubicBezTo>
                    <a:cubicBezTo>
                      <a:pt x="0" y="624564"/>
                      <a:pt x="13072" y="637681"/>
                      <a:pt x="32635" y="637681"/>
                    </a:cubicBezTo>
                    <a:cubicBezTo>
                      <a:pt x="101264" y="637681"/>
                      <a:pt x="147062" y="566692"/>
                      <a:pt x="296893" y="566692"/>
                    </a:cubicBezTo>
                    <a:cubicBezTo>
                      <a:pt x="411411" y="566692"/>
                      <a:pt x="443683" y="610720"/>
                      <a:pt x="515444" y="610720"/>
                    </a:cubicBezTo>
                    <a:cubicBezTo>
                      <a:pt x="545992" y="610720"/>
                      <a:pt x="577583" y="599100"/>
                      <a:pt x="577583" y="572138"/>
                    </a:cubicBezTo>
                    <a:cubicBezTo>
                      <a:pt x="577583" y="530652"/>
                      <a:pt x="526156" y="504417"/>
                      <a:pt x="440688" y="484808"/>
                    </a:cubicBezTo>
                    <a:cubicBezTo>
                      <a:pt x="368200" y="468060"/>
                      <a:pt x="327622" y="456440"/>
                      <a:pt x="327622" y="428797"/>
                    </a:cubicBezTo>
                    <a:cubicBezTo>
                      <a:pt x="327622" y="378506"/>
                      <a:pt x="444228" y="337065"/>
                      <a:pt x="565282" y="337065"/>
                    </a:cubicBezTo>
                    <a:cubicBezTo>
                      <a:pt x="971110" y="337065"/>
                      <a:pt x="1145724" y="614396"/>
                      <a:pt x="1170416" y="614396"/>
                    </a:cubicBezTo>
                    <a:cubicBezTo>
                      <a:pt x="1176135" y="614396"/>
                      <a:pt x="1179131" y="610039"/>
                      <a:pt x="1179131" y="599100"/>
                    </a:cubicBezTo>
                    <a:cubicBezTo>
                      <a:pt x="1179131" y="517580"/>
                      <a:pt x="1084176" y="361076"/>
                      <a:pt x="982004" y="275198"/>
                    </a:cubicBezTo>
                    <a:cubicBezTo>
                      <a:pt x="829812" y="147789"/>
                      <a:pt x="713888" y="120147"/>
                      <a:pt x="713888" y="103398"/>
                    </a:cubicBezTo>
                    <a:cubicBezTo>
                      <a:pt x="713888" y="99721"/>
                      <a:pt x="718971" y="98314"/>
                      <a:pt x="724055" y="98314"/>
                    </a:cubicBezTo>
                    <a:cubicBezTo>
                      <a:pt x="759186" y="98314"/>
                      <a:pt x="905659" y="160589"/>
                      <a:pt x="1026259" y="268662"/>
                    </a:cubicBezTo>
                    <a:cubicBezTo>
                      <a:pt x="1192748" y="417858"/>
                      <a:pt x="1285932" y="650708"/>
                      <a:pt x="1285932" y="835172"/>
                    </a:cubicBezTo>
                    <a:cubicBezTo>
                      <a:pt x="1285932" y="872074"/>
                      <a:pt x="1281802" y="893725"/>
                      <a:pt x="1268140" y="893725"/>
                    </a:cubicBezTo>
                    <a:cubicBezTo>
                      <a:pt x="1241360" y="893725"/>
                      <a:pt x="1207408" y="757510"/>
                      <a:pt x="1092210" y="623111"/>
                    </a:cubicBezTo>
                    <a:cubicBezTo>
                      <a:pt x="995258" y="509954"/>
                      <a:pt x="832037" y="398886"/>
                      <a:pt x="680617" y="398886"/>
                    </a:cubicBezTo>
                    <a:cubicBezTo>
                      <a:pt x="642898" y="398886"/>
                      <a:pt x="618297" y="405422"/>
                      <a:pt x="618297" y="427980"/>
                    </a:cubicBezTo>
                    <a:cubicBezTo>
                      <a:pt x="618297" y="490301"/>
                      <a:pt x="839344" y="547583"/>
                      <a:pt x="839344" y="770219"/>
                    </a:cubicBezTo>
                    <a:lnTo>
                      <a:pt x="839344" y="770855"/>
                    </a:lnTo>
                    <a:cubicBezTo>
                      <a:pt x="838300" y="790963"/>
                      <a:pt x="838164" y="806123"/>
                      <a:pt x="833534" y="821828"/>
                    </a:cubicBezTo>
                    <a:cubicBezTo>
                      <a:pt x="815333" y="883875"/>
                      <a:pt x="870028" y="956681"/>
                      <a:pt x="904614" y="949918"/>
                    </a:cubicBezTo>
                    <a:cubicBezTo>
                      <a:pt x="966798" y="937753"/>
                      <a:pt x="955814" y="761459"/>
                      <a:pt x="956858" y="782929"/>
                    </a:cubicBezTo>
                    <a:lnTo>
                      <a:pt x="956767" y="780387"/>
                    </a:lnTo>
                    <a:cubicBezTo>
                      <a:pt x="950866" y="711803"/>
                      <a:pt x="934935" y="687565"/>
                      <a:pt x="934935" y="651434"/>
                    </a:cubicBezTo>
                    <a:cubicBezTo>
                      <a:pt x="934935" y="626697"/>
                      <a:pt x="945102" y="615077"/>
                      <a:pt x="960308" y="615077"/>
                    </a:cubicBezTo>
                    <a:cubicBezTo>
                      <a:pt x="984228" y="615077"/>
                      <a:pt x="1041510" y="652206"/>
                      <a:pt x="1105282" y="743213"/>
                    </a:cubicBezTo>
                    <a:cubicBezTo>
                      <a:pt x="1169054" y="834219"/>
                      <a:pt x="1216169" y="969617"/>
                      <a:pt x="1216169" y="1118087"/>
                    </a:cubicBezTo>
                    <a:cubicBezTo>
                      <a:pt x="1216169" y="1218580"/>
                      <a:pt x="1221389" y="1272866"/>
                      <a:pt x="1245264" y="1272866"/>
                    </a:cubicBezTo>
                    <a:cubicBezTo>
                      <a:pt x="1287294" y="1272866"/>
                      <a:pt x="1351657" y="1110461"/>
                      <a:pt x="1351657" y="926769"/>
                    </a:cubicBezTo>
                    <a:cubicBezTo>
                      <a:pt x="1351657" y="414000"/>
                      <a:pt x="946237" y="0"/>
                      <a:pt x="430929" y="0"/>
                    </a:cubicBez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279078F-E401-D298-C17C-AF97AD0F1260}"/>
                  </a:ext>
                </a:extLst>
              </p:cNvPr>
              <p:cNvSpPr/>
              <p:nvPr/>
            </p:nvSpPr>
            <p:spPr>
              <a:xfrm>
                <a:off x="6015577" y="4094064"/>
                <a:ext cx="959989" cy="727189"/>
              </a:xfrm>
              <a:custGeom>
                <a:avLst/>
                <a:gdLst>
                  <a:gd name="connsiteX0" fmla="*/ 403332 w 959989"/>
                  <a:gd name="connsiteY0" fmla="*/ 727190 h 727189"/>
                  <a:gd name="connsiteX1" fmla="*/ 239702 w 959989"/>
                  <a:gd name="connsiteY1" fmla="*/ 219142 h 727189"/>
                  <a:gd name="connsiteX2" fmla="*/ 159817 w 959989"/>
                  <a:gd name="connsiteY2" fmla="*/ 727190 h 727189"/>
                  <a:gd name="connsiteX3" fmla="*/ 0 w 959989"/>
                  <a:gd name="connsiteY3" fmla="*/ 727190 h 727189"/>
                  <a:gd name="connsiteX4" fmla="*/ 112112 w 959989"/>
                  <a:gd name="connsiteY4" fmla="*/ 0 h 727189"/>
                  <a:gd name="connsiteX5" fmla="*/ 310556 w 959989"/>
                  <a:gd name="connsiteY5" fmla="*/ 0 h 727189"/>
                  <a:gd name="connsiteX6" fmla="*/ 481947 w 959989"/>
                  <a:gd name="connsiteY6" fmla="*/ 532513 h 727189"/>
                  <a:gd name="connsiteX7" fmla="*/ 648163 w 959989"/>
                  <a:gd name="connsiteY7" fmla="*/ 0 h 727189"/>
                  <a:gd name="connsiteX8" fmla="*/ 846607 w 959989"/>
                  <a:gd name="connsiteY8" fmla="*/ 0 h 727189"/>
                  <a:gd name="connsiteX9" fmla="*/ 959990 w 959989"/>
                  <a:gd name="connsiteY9" fmla="*/ 727190 h 727189"/>
                  <a:gd name="connsiteX10" fmla="*/ 797631 w 959989"/>
                  <a:gd name="connsiteY10" fmla="*/ 727190 h 727189"/>
                  <a:gd name="connsiteX11" fmla="*/ 717746 w 959989"/>
                  <a:gd name="connsiteY11" fmla="*/ 219142 h 727189"/>
                  <a:gd name="connsiteX12" fmla="*/ 552800 w 959989"/>
                  <a:gd name="connsiteY12" fmla="*/ 727190 h 727189"/>
                  <a:gd name="connsiteX13" fmla="*/ 403332 w 959989"/>
                  <a:gd name="connsiteY13" fmla="*/ 727190 h 72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59989" h="727189">
                    <a:moveTo>
                      <a:pt x="403332" y="727190"/>
                    </a:moveTo>
                    <a:lnTo>
                      <a:pt x="239702" y="219142"/>
                    </a:lnTo>
                    <a:lnTo>
                      <a:pt x="159817" y="727190"/>
                    </a:lnTo>
                    <a:lnTo>
                      <a:pt x="0" y="727190"/>
                    </a:lnTo>
                    <a:lnTo>
                      <a:pt x="112112" y="0"/>
                    </a:lnTo>
                    <a:lnTo>
                      <a:pt x="310556" y="0"/>
                    </a:lnTo>
                    <a:lnTo>
                      <a:pt x="481947" y="532513"/>
                    </a:lnTo>
                    <a:lnTo>
                      <a:pt x="648163" y="0"/>
                    </a:lnTo>
                    <a:lnTo>
                      <a:pt x="846607" y="0"/>
                    </a:lnTo>
                    <a:lnTo>
                      <a:pt x="959990" y="727190"/>
                    </a:lnTo>
                    <a:lnTo>
                      <a:pt x="797631" y="727190"/>
                    </a:lnTo>
                    <a:lnTo>
                      <a:pt x="717746" y="219142"/>
                    </a:lnTo>
                    <a:lnTo>
                      <a:pt x="552800" y="727190"/>
                    </a:lnTo>
                    <a:lnTo>
                      <a:pt x="403332" y="72719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9C2A61B-1A5D-EE8A-1794-EC9A94851328}"/>
                  </a:ext>
                </a:extLst>
              </p:cNvPr>
              <p:cNvSpPr/>
              <p:nvPr/>
            </p:nvSpPr>
            <p:spPr>
              <a:xfrm>
                <a:off x="7083866" y="4094064"/>
                <a:ext cx="163629" cy="727189"/>
              </a:xfrm>
              <a:custGeom>
                <a:avLst/>
                <a:gdLst>
                  <a:gd name="connsiteX0" fmla="*/ 163629 w 163629"/>
                  <a:gd name="connsiteY0" fmla="*/ 727190 h 727189"/>
                  <a:gd name="connsiteX1" fmla="*/ 0 w 163629"/>
                  <a:gd name="connsiteY1" fmla="*/ 727190 h 727189"/>
                  <a:gd name="connsiteX2" fmla="*/ 0 w 163629"/>
                  <a:gd name="connsiteY2" fmla="*/ 0 h 727189"/>
                  <a:gd name="connsiteX3" fmla="*/ 163629 w 163629"/>
                  <a:gd name="connsiteY3" fmla="*/ 0 h 727189"/>
                  <a:gd name="connsiteX4" fmla="*/ 163629 w 163629"/>
                  <a:gd name="connsiteY4" fmla="*/ 727190 h 72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629" h="727189">
                    <a:moveTo>
                      <a:pt x="163629" y="727190"/>
                    </a:moveTo>
                    <a:lnTo>
                      <a:pt x="0" y="727190"/>
                    </a:lnTo>
                    <a:lnTo>
                      <a:pt x="0" y="0"/>
                    </a:lnTo>
                    <a:lnTo>
                      <a:pt x="163629" y="0"/>
                    </a:lnTo>
                    <a:lnTo>
                      <a:pt x="163629" y="72719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1BC322A-691B-F7B5-FD19-9720461C2927}"/>
                  </a:ext>
                </a:extLst>
              </p:cNvPr>
              <p:cNvSpPr/>
              <p:nvPr/>
            </p:nvSpPr>
            <p:spPr>
              <a:xfrm>
                <a:off x="7400822" y="4094064"/>
                <a:ext cx="637905" cy="727189"/>
              </a:xfrm>
              <a:custGeom>
                <a:avLst/>
                <a:gdLst>
                  <a:gd name="connsiteX0" fmla="*/ 0 w 637905"/>
                  <a:gd name="connsiteY0" fmla="*/ 0 h 727189"/>
                  <a:gd name="connsiteX1" fmla="*/ 163629 w 637905"/>
                  <a:gd name="connsiteY1" fmla="*/ 0 h 727189"/>
                  <a:gd name="connsiteX2" fmla="*/ 163629 w 637905"/>
                  <a:gd name="connsiteY2" fmla="*/ 727190 h 727189"/>
                  <a:gd name="connsiteX3" fmla="*/ 0 w 637905"/>
                  <a:gd name="connsiteY3" fmla="*/ 727190 h 727189"/>
                  <a:gd name="connsiteX4" fmla="*/ 0 w 637905"/>
                  <a:gd name="connsiteY4" fmla="*/ 0 h 727189"/>
                  <a:gd name="connsiteX5" fmla="*/ 429113 w 637905"/>
                  <a:gd name="connsiteY5" fmla="*/ 0 h 727189"/>
                  <a:gd name="connsiteX6" fmla="*/ 619840 w 637905"/>
                  <a:gd name="connsiteY6" fmla="*/ 0 h 727189"/>
                  <a:gd name="connsiteX7" fmla="*/ 347956 w 637905"/>
                  <a:gd name="connsiteY7" fmla="*/ 355039 h 727189"/>
                  <a:gd name="connsiteX8" fmla="*/ 637905 w 637905"/>
                  <a:gd name="connsiteY8" fmla="*/ 727190 h 727189"/>
                  <a:gd name="connsiteX9" fmla="*/ 444591 w 637905"/>
                  <a:gd name="connsiteY9" fmla="*/ 727190 h 727189"/>
                  <a:gd name="connsiteX10" fmla="*/ 167533 w 637905"/>
                  <a:gd name="connsiteY10" fmla="*/ 368520 h 727189"/>
                  <a:gd name="connsiteX11" fmla="*/ 429113 w 637905"/>
                  <a:gd name="connsiteY11" fmla="*/ 0 h 72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37905" h="727189">
                    <a:moveTo>
                      <a:pt x="0" y="0"/>
                    </a:moveTo>
                    <a:lnTo>
                      <a:pt x="163629" y="0"/>
                    </a:lnTo>
                    <a:lnTo>
                      <a:pt x="163629" y="727190"/>
                    </a:lnTo>
                    <a:lnTo>
                      <a:pt x="0" y="727190"/>
                    </a:lnTo>
                    <a:lnTo>
                      <a:pt x="0" y="0"/>
                    </a:lnTo>
                    <a:close/>
                    <a:moveTo>
                      <a:pt x="429113" y="0"/>
                    </a:moveTo>
                    <a:lnTo>
                      <a:pt x="619840" y="0"/>
                    </a:lnTo>
                    <a:lnTo>
                      <a:pt x="347956" y="355039"/>
                    </a:lnTo>
                    <a:lnTo>
                      <a:pt x="637905" y="727190"/>
                    </a:lnTo>
                    <a:lnTo>
                      <a:pt x="444591" y="727190"/>
                    </a:lnTo>
                    <a:lnTo>
                      <a:pt x="167533" y="368520"/>
                    </a:lnTo>
                    <a:lnTo>
                      <a:pt x="429113" y="0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24F39E73-9CEB-9DFA-E477-F94770B64482}"/>
                  </a:ext>
                </a:extLst>
              </p:cNvPr>
              <p:cNvSpPr/>
              <p:nvPr/>
            </p:nvSpPr>
            <p:spPr>
              <a:xfrm>
                <a:off x="8105722" y="4094064"/>
                <a:ext cx="496108" cy="727189"/>
              </a:xfrm>
              <a:custGeom>
                <a:avLst/>
                <a:gdLst>
                  <a:gd name="connsiteX0" fmla="*/ 496108 w 496108"/>
                  <a:gd name="connsiteY0" fmla="*/ 591293 h 727189"/>
                  <a:gd name="connsiteX1" fmla="*/ 496108 w 496108"/>
                  <a:gd name="connsiteY1" fmla="*/ 727190 h 727189"/>
                  <a:gd name="connsiteX2" fmla="*/ 0 w 496108"/>
                  <a:gd name="connsiteY2" fmla="*/ 727190 h 727189"/>
                  <a:gd name="connsiteX3" fmla="*/ 0 w 496108"/>
                  <a:gd name="connsiteY3" fmla="*/ 0 h 727189"/>
                  <a:gd name="connsiteX4" fmla="*/ 496108 w 496108"/>
                  <a:gd name="connsiteY4" fmla="*/ 0 h 727189"/>
                  <a:gd name="connsiteX5" fmla="*/ 496108 w 496108"/>
                  <a:gd name="connsiteY5" fmla="*/ 135897 h 727189"/>
                  <a:gd name="connsiteX6" fmla="*/ 161088 w 496108"/>
                  <a:gd name="connsiteY6" fmla="*/ 135897 h 727189"/>
                  <a:gd name="connsiteX7" fmla="*/ 161088 w 496108"/>
                  <a:gd name="connsiteY7" fmla="*/ 295079 h 727189"/>
                  <a:gd name="connsiteX8" fmla="*/ 461340 w 496108"/>
                  <a:gd name="connsiteY8" fmla="*/ 295079 h 727189"/>
                  <a:gd name="connsiteX9" fmla="*/ 461340 w 496108"/>
                  <a:gd name="connsiteY9" fmla="*/ 428480 h 727189"/>
                  <a:gd name="connsiteX10" fmla="*/ 161088 w 496108"/>
                  <a:gd name="connsiteY10" fmla="*/ 428480 h 727189"/>
                  <a:gd name="connsiteX11" fmla="*/ 161088 w 496108"/>
                  <a:gd name="connsiteY11" fmla="*/ 591293 h 727189"/>
                  <a:gd name="connsiteX12" fmla="*/ 496108 w 496108"/>
                  <a:gd name="connsiteY12" fmla="*/ 591293 h 727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6108" h="727189">
                    <a:moveTo>
                      <a:pt x="496108" y="591293"/>
                    </a:moveTo>
                    <a:lnTo>
                      <a:pt x="496108" y="727190"/>
                    </a:lnTo>
                    <a:lnTo>
                      <a:pt x="0" y="727190"/>
                    </a:lnTo>
                    <a:lnTo>
                      <a:pt x="0" y="0"/>
                    </a:lnTo>
                    <a:lnTo>
                      <a:pt x="496108" y="0"/>
                    </a:lnTo>
                    <a:lnTo>
                      <a:pt x="496108" y="135897"/>
                    </a:lnTo>
                    <a:lnTo>
                      <a:pt x="161088" y="135897"/>
                    </a:lnTo>
                    <a:lnTo>
                      <a:pt x="161088" y="295079"/>
                    </a:lnTo>
                    <a:lnTo>
                      <a:pt x="461340" y="295079"/>
                    </a:lnTo>
                    <a:lnTo>
                      <a:pt x="461340" y="428480"/>
                    </a:lnTo>
                    <a:lnTo>
                      <a:pt x="161088" y="428480"/>
                    </a:lnTo>
                    <a:lnTo>
                      <a:pt x="161088" y="591293"/>
                    </a:lnTo>
                    <a:lnTo>
                      <a:pt x="496108" y="591293"/>
                    </a:lnTo>
                    <a:close/>
                  </a:path>
                </a:pathLst>
              </a:custGeom>
              <a:grp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CO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A08DC2C-1A73-2747-12D6-FA35A4B9040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7815" y="2849255"/>
              <a:ext cx="2107514" cy="1620000"/>
              <a:chOff x="9138719" y="2673018"/>
              <a:chExt cx="2758958" cy="2120751"/>
            </a:xfrm>
          </p:grpSpPr>
          <p:pic>
            <p:nvPicPr>
              <p:cNvPr id="32" name="Picture 31" descr="A black and white logo with a castle in the middle&#10;&#10;Description automatically generated">
                <a:extLst>
                  <a:ext uri="{FF2B5EF4-FFF2-40B4-BE49-F238E27FC236}">
                    <a16:creationId xmlns:a16="http://schemas.microsoft.com/office/drawing/2014/main" id="{687D68BD-5BFC-448C-4CA6-9757C27F71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8719" y="2673018"/>
                <a:ext cx="2758958" cy="2120751"/>
              </a:xfrm>
              <a:prstGeom prst="rect">
                <a:avLst/>
              </a:prstGeom>
            </p:spPr>
          </p:pic>
          <p:pic>
            <p:nvPicPr>
              <p:cNvPr id="34" name="Picture 33" descr="A logo with a bridge and water flowing&#10;&#10;Description automatically generated">
                <a:extLst>
                  <a:ext uri="{FF2B5EF4-FFF2-40B4-BE49-F238E27FC236}">
                    <a16:creationId xmlns:a16="http://schemas.microsoft.com/office/drawing/2014/main" id="{5AC9CA2A-3AEF-36EA-EFB5-19CFB1B509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07847" y="3213734"/>
                <a:ext cx="631680" cy="631680"/>
              </a:xfrm>
              <a:prstGeom prst="rect">
                <a:avLst/>
              </a:prstGeom>
            </p:spPr>
          </p:pic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166C49A1-AA82-5C16-5742-4578F95BC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518539" y="2849255"/>
              <a:ext cx="2292505" cy="1620000"/>
            </a:xfrm>
            <a:prstGeom prst="rect">
              <a:avLst/>
            </a:prstGeom>
          </p:spPr>
        </p:pic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387D29B7-C31D-49EE-B2DA-080E5027E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81252" y="2849255"/>
              <a:ext cx="2292505" cy="16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305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AE508796-24CC-3D10-F79B-41A1ED1F9715}"/>
              </a:ext>
            </a:extLst>
          </p:cNvPr>
          <p:cNvGrpSpPr/>
          <p:nvPr/>
        </p:nvGrpSpPr>
        <p:grpSpPr>
          <a:xfrm>
            <a:off x="2802021" y="2300287"/>
            <a:ext cx="5667936" cy="2932114"/>
            <a:chOff x="2802021" y="2300287"/>
            <a:chExt cx="5667936" cy="2932114"/>
          </a:xfrm>
        </p:grpSpPr>
        <p:sp>
          <p:nvSpPr>
            <p:cNvPr id="2" name="Rectangle: Single Corner Rounded 1">
              <a:extLst>
                <a:ext uri="{FF2B5EF4-FFF2-40B4-BE49-F238E27FC236}">
                  <a16:creationId xmlns:a16="http://schemas.microsoft.com/office/drawing/2014/main" id="{F9D2FADC-ED20-E793-EA20-317690D3B104}"/>
                </a:ext>
              </a:extLst>
            </p:cNvPr>
            <p:cNvSpPr/>
            <p:nvPr/>
          </p:nvSpPr>
          <p:spPr>
            <a:xfrm>
              <a:off x="5949957" y="4343943"/>
              <a:ext cx="2520000" cy="887142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Invitado:</a:t>
              </a:r>
            </a:p>
            <a:p>
              <a:pPr algn="ctr"/>
              <a:r>
                <a:rPr lang="es-CO" sz="14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William Ricardo Aguilar Piña</a:t>
              </a:r>
            </a:p>
            <a:p>
              <a:pPr algn="ctr"/>
              <a:r>
                <a:rPr lang="es-CO" sz="1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Centro de Estudios Hidráulicos</a:t>
              </a:r>
            </a:p>
            <a:p>
              <a:pPr algn="ctr"/>
              <a:r>
                <a:rPr lang="es-CO" sz="1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william.aguilar@escuelaing.edu.co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3675DC3-9960-81DF-E2B0-38882C208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0133" y="2309132"/>
              <a:ext cx="2039648" cy="1962311"/>
            </a:xfrm>
            <a:prstGeom prst="ellipse">
              <a:avLst/>
            </a:prstGeom>
            <a:blipFill dpi="0"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s-CO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86246ED-8FF9-74E1-E611-ACBF63E313AC}"/>
                </a:ext>
              </a:extLst>
            </p:cNvPr>
            <p:cNvSpPr/>
            <p:nvPr/>
          </p:nvSpPr>
          <p:spPr>
            <a:xfrm flipH="1">
              <a:off x="3067052" y="2300287"/>
              <a:ext cx="2000247" cy="1980000"/>
            </a:xfrm>
            <a:prstGeom prst="ellipse">
              <a:avLst/>
            </a:prstGeom>
            <a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8" name="Rectangle: Single Corner Rounded 7">
              <a:extLst>
                <a:ext uri="{FF2B5EF4-FFF2-40B4-BE49-F238E27FC236}">
                  <a16:creationId xmlns:a16="http://schemas.microsoft.com/office/drawing/2014/main" id="{EF819E7C-9537-B12E-9833-56DC6175AEA7}"/>
                </a:ext>
              </a:extLst>
            </p:cNvPr>
            <p:cNvSpPr/>
            <p:nvPr/>
          </p:nvSpPr>
          <p:spPr>
            <a:xfrm>
              <a:off x="2802021" y="4345259"/>
              <a:ext cx="2520000" cy="887142"/>
            </a:xfrm>
            <a:prstGeom prst="round1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s-CO" sz="12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Presenta:</a:t>
              </a:r>
            </a:p>
            <a:p>
              <a:pPr algn="ctr"/>
              <a:r>
                <a:rPr lang="es-CO" sz="14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Nubia Esperanza Páez Torres</a:t>
              </a:r>
            </a:p>
            <a:p>
              <a:pPr algn="ctr"/>
              <a:r>
                <a:rPr lang="es-CO" sz="1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Nodo Científico </a:t>
              </a:r>
              <a:r>
                <a:rPr lang="es-CO" sz="1200" i="1" dirty="0" err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I+i+e</a:t>
              </a:r>
              <a:endParaRPr lang="es-CO" sz="12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es-CO" sz="1200" i="1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nubia.paez@escuelaing.edu.co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95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RICARDO AGUILAR PIÑA</dc:creator>
  <cp:lastModifiedBy>WILLIAM RICARDO AGUILAR PIÑA</cp:lastModifiedBy>
  <cp:revision>2</cp:revision>
  <dcterms:created xsi:type="dcterms:W3CDTF">2024-08-01T16:57:51Z</dcterms:created>
  <dcterms:modified xsi:type="dcterms:W3CDTF">2024-08-01T20:29:53Z</dcterms:modified>
</cp:coreProperties>
</file>