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65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C27C-DA6A-27B1-6BE5-AE1E9C2D2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067EE-A692-77A3-FD98-7BFD9691E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EA96A-6CE6-5E52-F60E-A83366B6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07/08/2024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0476-A552-D89A-8B40-ED8188B0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D1CA-94B5-7D36-E13B-5D076475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25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431C-AFFC-10A3-3544-8B20C322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FD4AA-EA2E-28CE-BEAA-9410A2AC7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E184-28EE-2851-3F82-16D7EE49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07/08/2024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62A6-A514-4A07-CAE9-67B6B27D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B9149-EF76-BE71-DEF5-D5F09C61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654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0C486-7E2E-0714-0D5F-1F7865561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BCF51-975F-6C4C-BD9F-A976E7C6D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99518-C507-1D2C-01AC-82B30AFD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07/08/2024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9EC11-2588-0E13-19BD-83EB143C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7EE76-A572-FE7C-EB97-FB877265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30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F869-87E1-74B3-06EF-A675F75A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69E8-6D65-EFCF-8118-5C8EBEED5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BBB76-FC4C-C717-9DF8-8CAE734E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07/08/2024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12740-2D43-FCAB-2EB3-24F18934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D3880-CE60-A5F5-309F-1604DCC5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889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E11F-6AC0-B0CF-89F2-D0C268BE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88C10-BA84-AACB-3F61-A068407ED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4497A-327D-A20F-CCB7-7E24DA95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07/08/2024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DE139-F0AE-4BC3-04FF-015AB204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3ABA0-CA5D-3312-5EA2-318D5B2F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116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9A91-4C57-8420-D8CF-DDF4F2E5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42EA-04AA-14BA-E870-8168AFEE8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B75A1-1E88-E9BD-3E37-335533652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189A5-FBF6-5DDC-C995-82E3CA04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07/08/2024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D5623-19DE-845A-5AAA-5E14E89D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59784-3AB5-6773-BF65-D8EF5F49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438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2B55-CFB9-52A1-ACCE-5E4543B9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B9C03-4E65-0C0C-5DE7-3DFFD38B9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B8F84-4B26-1027-12C4-5D9422D38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163DB-F065-70A0-1E9E-8B84BA3D2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D9FD3-CA93-DB5D-502E-BB51BF7DB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7DCB0-D031-6B43-B853-B64256C4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07/08/2024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5321C-799F-555A-5620-B5070235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1EA4B-7705-6226-8D76-84180D74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44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EB80-B710-1198-358B-0E8DAA3B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2F8BD-38D3-5C5A-C3FE-6A703444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07/08/2024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95E36-8CA0-4565-091A-7DE76957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14BC8-57B8-7EE1-7B82-799DF759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935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159CF-156F-D375-E400-596B2207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07/08/2024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E8B85-C4D3-4613-ABB9-D91BD0A5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FCABC-A0EA-D059-8523-EFFA7BB8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849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1A6-3CC1-A66F-5531-202783AE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401D-BA4D-2158-4678-D410F8DC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81676-996C-4DC0-CAF5-147611A90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036DB-BAEC-A13C-D1A8-39FFC369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07/08/2024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87581-9FE8-10F5-AAFA-03E3F74A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19BAC-721F-F90F-B602-7F548C3B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833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DC5A-E10B-FDEF-8993-42C7B700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9A751-28A0-5E98-743D-9F17CC805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04157-FE2A-AB0C-C1FC-D9107EAF9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AC573-4104-48F7-E48E-20D9A28C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07/08/2024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CBAC1-239A-4778-C6DA-72DBA72E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02892-A4F1-72B2-5A89-A18A3337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316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5395C-CC78-8758-87D3-57A79BD2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5D739-7C5C-A76D-746A-D29F2842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0BFCB-C895-74E6-60E7-F5DA79447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2110D5-12A4-47CE-AEA1-C085FAB6CCD2}" type="datetimeFigureOut">
              <a:rPr lang="es-CO" smtClean="0"/>
              <a:t>07/08/2024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222B-FF20-66BD-8DBE-7ABE0F56E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2099B-FECD-6B2B-AC7C-95C732855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422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E8C745E-2CB2-EFF8-9C72-E2EC552EF0DB}"/>
              </a:ext>
            </a:extLst>
          </p:cNvPr>
          <p:cNvSpPr/>
          <p:nvPr/>
        </p:nvSpPr>
        <p:spPr>
          <a:xfrm>
            <a:off x="1828800" y="1078637"/>
            <a:ext cx="3600000" cy="3600000"/>
          </a:xfrm>
          <a:prstGeom prst="ellipse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971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RICARDO AGUILAR PIÑA</dc:creator>
  <cp:lastModifiedBy>WILLIAM RICARDO AGUILAR PIÑA</cp:lastModifiedBy>
  <cp:revision>1</cp:revision>
  <dcterms:created xsi:type="dcterms:W3CDTF">2024-08-07T16:15:53Z</dcterms:created>
  <dcterms:modified xsi:type="dcterms:W3CDTF">2024-08-07T16:18:24Z</dcterms:modified>
</cp:coreProperties>
</file>