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27C-DA6A-27B1-6BE5-AE1E9C2D2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67EE-A692-77A3-FD98-7BFD9691E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A96A-6CE6-5E52-F60E-A83366B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0476-A552-D89A-8B40-ED8188B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D1CA-94B5-7D36-E13B-5D07647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431C-AFFC-10A3-3544-8B20C32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D4AA-EA2E-28CE-BEAA-9410A2AC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184-28EE-2851-3F82-16D7EE4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2A6-A514-4A07-CAE9-67B6B27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149-EF76-BE71-DEF5-D5F09C61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5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C486-7E2E-0714-0D5F-1F786556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BCF51-975F-6C4C-BD9F-A976E7C6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9518-C507-1D2C-01AC-82B30AF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EC11-2588-0E13-19BD-83EB14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EE76-A572-FE7C-EB97-FB87726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869-87E1-74B3-06EF-A675F75A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9E8-6D65-EFCF-8118-5C8EBEED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BB76-FC4C-C717-9DF8-8CAE734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2740-2D43-FCAB-2EB3-24F18934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3880-CE60-A5F5-309F-1604DCC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E11F-6AC0-B0CF-89F2-D0C268B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8C10-BA84-AACB-3F61-A068407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497A-327D-A20F-CCB7-7E24DA95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E139-F0AE-4BC3-04FF-015AB20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ABA0-CA5D-3312-5EA2-318D5B2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1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A91-4C57-8420-D8CF-DDF4F2E5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42EA-04AA-14BA-E870-8168AFEE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75A1-1E88-E9BD-3E37-335533652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89A5-FBF6-5DDC-C995-82E3CA0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5623-19DE-845A-5AAA-5E14E89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784-3AB5-6773-BF65-D8EF5F4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2B55-CFB9-52A1-ACCE-5E4543B9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9C03-4E65-0C0C-5DE7-3DFFD38B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8F84-4B26-1027-12C4-5D9422D3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63DB-F065-70A0-1E9E-8B84BA3D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9FD3-CA93-DB5D-502E-BB51BF7DB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DCB0-D031-6B43-B853-B64256C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321C-799F-555A-5620-B507023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EA4B-7705-6226-8D76-84180D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4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B80-B710-1198-358B-0E8DAA3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F8BD-38D3-5C5A-C3FE-6A7034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5E36-8CA0-4565-091A-7DE7695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4BC8-57B8-7EE1-7B82-799DF75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159CF-156F-D375-E400-596B2207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8B85-C4D3-4613-ABB9-D91BD0A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FCABC-A0EA-D059-8523-EFFA7BB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1A6-3CC1-A66F-5531-202783A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01D-BA4D-2158-4678-D410F8DC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1676-996C-4DC0-CAF5-147611A9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36DB-BAEC-A13C-D1A8-39FFC369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7581-9FE8-10F5-AAFA-03E3F74A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9BAC-721F-F90F-B602-7F548C3B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3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C5A-E10B-FDEF-8993-42C7B700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A751-28A0-5E98-743D-9F17CC80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4157-FE2A-AB0C-C1FC-D9107EA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573-4104-48F7-E48E-20D9A28C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BAC1-239A-4778-C6DA-72DBA72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2892-A4F1-72B2-5A89-A18A333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1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5395C-CC78-8758-87D3-57A79BD2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D739-7C5C-A76D-746A-D29F284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BFCB-C895-74E6-60E7-F5DA79447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222B-FF20-66BD-8DBE-7ABE0F56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99B-FECD-6B2B-AC7C-95C73285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8C745E-2CB2-EFF8-9C72-E2EC552EF0DB}"/>
              </a:ext>
            </a:extLst>
          </p:cNvPr>
          <p:cNvSpPr/>
          <p:nvPr/>
        </p:nvSpPr>
        <p:spPr>
          <a:xfrm>
            <a:off x="1828800" y="1078637"/>
            <a:ext cx="3600000" cy="36000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7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4</cp:revision>
  <dcterms:created xsi:type="dcterms:W3CDTF">2024-08-07T16:15:53Z</dcterms:created>
  <dcterms:modified xsi:type="dcterms:W3CDTF">2024-08-20T14:07:35Z</dcterms:modified>
</cp:coreProperties>
</file>