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8" r:id="rId4"/>
  </p:sldMasterIdLst>
  <p:notesMasterIdLst>
    <p:notesMasterId r:id="rId8"/>
  </p:notesMasterIdLst>
  <p:handoutMasterIdLst>
    <p:handoutMasterId r:id="rId9"/>
  </p:handoutMasterIdLst>
  <p:sldIdLst>
    <p:sldId id="377" r:id="rId5"/>
    <p:sldId id="341" r:id="rId6"/>
    <p:sldId id="408" r:id="rId7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94743-3C7C-499C-B327-CF08643433A4}">
          <p14:sldIdLst>
            <p14:sldId id="377"/>
            <p14:sldId id="341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0F0F0"/>
    <a:srgbClr val="1BCEFB"/>
    <a:srgbClr val="1B1464"/>
    <a:srgbClr val="3E3E3E"/>
    <a:srgbClr val="00C57F"/>
    <a:srgbClr val="990000"/>
    <a:srgbClr val="F8F8F8"/>
    <a:srgbClr val="FAFAFA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1396" autoAdjust="0"/>
  </p:normalViewPr>
  <p:slideViewPr>
    <p:cSldViewPr snapToGrid="0" showGuides="1">
      <p:cViewPr varScale="1">
        <p:scale>
          <a:sx n="100" d="100"/>
          <a:sy n="100" d="100"/>
        </p:scale>
        <p:origin x="1152" y="48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74" y="78"/>
      </p:cViewPr>
      <p:guideLst/>
    </p:cSldViewPr>
  </p:notesViewPr>
  <p:gridSpacing cx="1522800" cy="1522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AB3E6E3-061B-41A2-BBDC-C5312A04A40A}" type="datetime1">
              <a:rPr lang="es-ES" smtClean="0"/>
              <a:t>15/10/2024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78FE58C-C1A6-4C4C-90C2-B7F5B0504B2D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46050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145992C-CBBF-4F24-8325-F5CB0EAAC0E9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_tradnl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10E1E9A-E921-4174-A0FC-51868D7AC568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37860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25303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9059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sz="1200" b="0" i="0" dirty="0">
              <a:solidFill>
                <a:srgbClr val="24292F"/>
              </a:solidFill>
              <a:effectLst/>
              <a:latin typeface="-apple-system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10E1E9A-E921-4174-A0FC-51868D7AC568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0713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bienvenida e 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20000" y="720000"/>
            <a:ext cx="6840000" cy="2880000"/>
          </a:xfrm>
        </p:spPr>
        <p:txBody>
          <a:bodyPr anchor="t" anchorCtr="0">
            <a:normAutofit/>
          </a:bodyPr>
          <a:lstStyle>
            <a:lvl1pPr algn="l">
              <a:defRPr sz="2600"/>
            </a:lvl1pPr>
          </a:lstStyle>
          <a:p>
            <a:r>
              <a:rPr lang="es-ES" dirty="0"/>
              <a:t>Ingrese aquí el título de la sección, actividad o clase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0000" y="3701988"/>
            <a:ext cx="6840000" cy="155377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 dirty="0"/>
              <a:t>Ingrese aquí un texto descriptivo de esta actividad (opcional)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5224D71-97F5-4B9D-B11B-235152E09E96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4332D5-1933-C57D-42B6-183DC2A4C567}"/>
              </a:ext>
            </a:extLst>
          </p:cNvPr>
          <p:cNvSpPr/>
          <p:nvPr/>
        </p:nvSpPr>
        <p:spPr>
          <a:xfrm>
            <a:off x="720000" y="5598000"/>
            <a:ext cx="613813" cy="540000"/>
          </a:xfrm>
          <a:prstGeom prst="round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7EDCC3F-5122-AA78-5970-BD245E5794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27652" y="5598000"/>
            <a:ext cx="4320000" cy="540000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marL="0" indent="0">
              <a:buNone/>
              <a:defRPr sz="1800">
                <a:solidFill>
                  <a:schemeClr val="bg1">
                    <a:lumMod val="10000"/>
                  </a:schemeClr>
                </a:solidFill>
                <a:latin typeface="+mn-lt"/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Ingrese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aquí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nombre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1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requerido</a:t>
            </a:r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2397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AB3A384-AAB1-4A76-A43B-EFE930A802BF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3666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2160000"/>
          </a:xfrm>
        </p:spPr>
        <p:txBody>
          <a:bodyPr/>
          <a:lstStyle/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F109E8-29A7-4A4D-BBAF-954B5246DC6B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1846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EDF4B7F-437B-43B6-8193-868254AADFEB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91661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9999" y="720000"/>
            <a:ext cx="4140000" cy="810000"/>
          </a:xfrm>
        </p:spPr>
        <p:txBody>
          <a:bodyPr anchor="t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0001"/>
            <a:ext cx="6288812" cy="540946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719468"/>
            <a:ext cx="4139999" cy="44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FD9D2A0-9803-4B3F-A6B6-606959F35242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7819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19999" y="2340002"/>
            <a:ext cx="6840000" cy="3797998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20000" y="1530001"/>
            <a:ext cx="6840000" cy="810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Ingrese aquí el texto descriptivo de la imagen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8CB6FA-6884-4007-A174-A67BE7A1CA93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62299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140000" cy="810000"/>
          </a:xfrm>
        </p:spPr>
        <p:txBody>
          <a:bodyPr anchor="t" anchorCtr="0">
            <a:noAutofit/>
          </a:bodyPr>
          <a:lstStyle>
            <a:lvl1pPr>
              <a:defRPr sz="2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0000"/>
            <a:ext cx="6288812" cy="5417999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1729408"/>
            <a:ext cx="4140000" cy="4408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A87387-1199-4F13-92EC-EA845724990E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922185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277B9E3-6C0A-45A5-BAE5-CD19B242173D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75724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B41DD2C-FA4F-413E-A1B5-23565A0780B7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858931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68400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68400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0D82DBE2-B5E9-4999-A9C0-55ED93FCE73D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81580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19999"/>
            <a:ext cx="10753200" cy="810000"/>
          </a:xfrm>
        </p:spPr>
        <p:txBody>
          <a:bodyPr anchor="b" anchorCtr="0">
            <a:normAutofit/>
          </a:bodyPr>
          <a:lstStyle>
            <a:lvl1pPr>
              <a:defRPr sz="2600"/>
            </a:lvl1pPr>
          </a:lstStyle>
          <a:p>
            <a:r>
              <a:rPr lang="es-ES" dirty="0"/>
              <a:t>Ingrese aquí un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1620000"/>
            <a:ext cx="10753200" cy="459000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000" y="6356351"/>
            <a:ext cx="2743200" cy="365125"/>
          </a:xfrm>
        </p:spPr>
        <p:txBody>
          <a:bodyPr/>
          <a:lstStyle/>
          <a:p>
            <a:pPr rtl="0"/>
            <a:fld id="{89B7BC24-C90D-4DAD-A6CB-BBA58C4D57BB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0997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68400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43020"/>
            <a:ext cx="6840000" cy="144663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17D4995-77A4-48E5-92B1-2DC992A39FBB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393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1709740"/>
            <a:ext cx="10753200" cy="2852737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0000" y="4651898"/>
            <a:ext cx="10753200" cy="143775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Ingrese aquí una breve descripción del alcance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E8112B3-1F24-452F-80DE-56BF301098EC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73304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30000" y="1710000"/>
            <a:ext cx="333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9B46DA2-8C2E-44C4-A865-CD3D33CFD45F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2616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2002" y="1710000"/>
            <a:ext cx="5220000" cy="441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1525062-C568-4AE5-A98F-45E6D6D3E9AC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0689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co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68400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333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8"/>
            <a:ext cx="3330000" cy="34817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230000" y="1696688"/>
            <a:ext cx="333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30000" y="2687287"/>
            <a:ext cx="3330000" cy="3466237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EBA81B0-EA87-4E7B-A74D-942650D6BCED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081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 sin exposit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810000"/>
          </a:xfrm>
        </p:spPr>
        <p:txBody>
          <a:bodyPr anchor="b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s-ES" dirty="0"/>
              <a:t>Ingrese aquí el subtítulo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19999" y="1681163"/>
            <a:ext cx="5220000" cy="82391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primer elemento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99" y="2656237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000" y="1681163"/>
            <a:ext cx="5220000" cy="82391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 dirty="0"/>
              <a:t>Subtítulo segundo elemento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000" y="2656238"/>
            <a:ext cx="5220000" cy="3481763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653BDA-CE15-46D4-A5A4-C9E9758DEFB2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8396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72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880000"/>
            <a:ext cx="6840000" cy="216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0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2696FBB-EB5C-4293-9014-59E70AE1A5E6}" type="datetime1">
              <a:rPr lang="es-ES" noProof="0" smtClean="0"/>
              <a:t>15/10/2024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CO" noProof="0" dirty="0"/>
              <a:t>Escuela Colombiana de Ingeniería Julio Garavito</a:t>
            </a:r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8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1B7BAC7-FE87-40F6-AA24-4F4685D1B022}" type="slidenum">
              <a:rPr lang="es-ES" noProof="0" smtClean="0"/>
              <a:pPr rtl="0"/>
              <a:t>‹#›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6276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90" r:id="rId3"/>
    <p:sldLayoutId id="2147483781" r:id="rId4"/>
    <p:sldLayoutId id="2147483791" r:id="rId5"/>
    <p:sldLayoutId id="2147483782" r:id="rId6"/>
    <p:sldLayoutId id="2147483792" r:id="rId7"/>
    <p:sldLayoutId id="2147483783" r:id="rId8"/>
    <p:sldLayoutId id="2147483793" r:id="rId9"/>
    <p:sldLayoutId id="2147483784" r:id="rId10"/>
    <p:sldLayoutId id="2147483794" r:id="rId11"/>
    <p:sldLayoutId id="2147483785" r:id="rId12"/>
    <p:sldLayoutId id="2147483786" r:id="rId13"/>
    <p:sldLayoutId id="2147483787" r:id="rId14"/>
    <p:sldLayoutId id="2147483795" r:id="rId15"/>
    <p:sldLayoutId id="2147483788" r:id="rId16"/>
    <p:sldLayoutId id="214748378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escuelaing.edu.co/es/programas/curso-sistemas-de-informacion-geografica-aplicados-a-ordenamiento-territorial-ot-sige/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1CEF7EA5-1DB3-1882-1A14-2C63C7B159BC}"/>
              </a:ext>
            </a:extLst>
          </p:cNvPr>
          <p:cNvSpPr/>
          <p:nvPr/>
        </p:nvSpPr>
        <p:spPr>
          <a:xfrm>
            <a:off x="2113499" y="2121693"/>
            <a:ext cx="7965002" cy="2614612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Curso taller de Sistemas de Información Geográfica aplicados a Desarrollo y Ordenamiento Territorial (OT) – </a:t>
            </a:r>
            <a:r>
              <a:rPr lang="es-CO" sz="32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SIGE</a:t>
            </a:r>
          </a:p>
          <a:p>
            <a:pPr algn="ctr"/>
            <a:endParaRPr lang="es-CO" b="1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s-CO" sz="4800" b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Bienvenidos</a:t>
            </a:r>
            <a:endParaRPr lang="es-CO" sz="2400" b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152FA03-B84E-2189-E895-0D22CF27F7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387" y="142687"/>
            <a:ext cx="1795230" cy="932739"/>
          </a:xfrm>
          <a:prstGeom prst="rect">
            <a:avLst/>
          </a:prstGeom>
        </p:spPr>
      </p:pic>
      <p:sp>
        <p:nvSpPr>
          <p:cNvPr id="11" name="Rectangle: Single Corner Rounded 10">
            <a:extLst>
              <a:ext uri="{FF2B5EF4-FFF2-40B4-BE49-F238E27FC236}">
                <a16:creationId xmlns:a16="http://schemas.microsoft.com/office/drawing/2014/main" id="{2C80FC11-41EB-E8AE-7DA7-34A107F65167}"/>
              </a:ext>
            </a:extLst>
          </p:cNvPr>
          <p:cNvSpPr/>
          <p:nvPr/>
        </p:nvSpPr>
        <p:spPr>
          <a:xfrm>
            <a:off x="10034312" y="6493987"/>
            <a:ext cx="2157688" cy="364013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s-CO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Versión: 20241015</a:t>
            </a:r>
            <a:endParaRPr lang="es-CO" sz="1200" i="1" dirty="0">
              <a:solidFill>
                <a:schemeClr val="tx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6009B29F-E092-F8A6-8C41-7528D861BD1A}"/>
              </a:ext>
            </a:extLst>
          </p:cNvPr>
          <p:cNvSpPr/>
          <p:nvPr/>
        </p:nvSpPr>
        <p:spPr>
          <a:xfrm>
            <a:off x="1604163" y="5408136"/>
            <a:ext cx="3876412" cy="1085851"/>
          </a:xfrm>
          <a:prstGeom prst="round1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O" sz="12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Profesor:</a:t>
            </a:r>
          </a:p>
          <a:p>
            <a:r>
              <a:rPr lang="es-CO" sz="14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William Ricardo Aguilar Piña</a:t>
            </a:r>
          </a:p>
          <a:p>
            <a:r>
              <a:rPr lang="es-CO" sz="12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Centro de Estudios Hidráulicos</a:t>
            </a:r>
          </a:p>
          <a:p>
            <a:r>
              <a:rPr lang="es-CO" sz="12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william.aguilar@escuelaing.edu.co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F80E07-382E-6664-4BD5-3B72BA9DE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3" y="5192828"/>
            <a:ext cx="1259840" cy="1259840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2559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FF4B737-21CD-FB29-3259-B777DE69E022}"/>
              </a:ext>
            </a:extLst>
          </p:cNvPr>
          <p:cNvSpPr/>
          <p:nvPr/>
        </p:nvSpPr>
        <p:spPr>
          <a:xfrm>
            <a:off x="4165296" y="439837"/>
            <a:ext cx="3861407" cy="3824189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0B61136-62CC-80E9-3D84-49CEFA3FA1D8}"/>
              </a:ext>
            </a:extLst>
          </p:cNvPr>
          <p:cNvSpPr txBox="1">
            <a:spLocks/>
          </p:cNvSpPr>
          <p:nvPr/>
        </p:nvSpPr>
        <p:spPr>
          <a:xfrm>
            <a:off x="1093511" y="6074644"/>
            <a:ext cx="10004978" cy="45610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Modalidad: remoto   |   Duración: 36 horas   |   Jornada: nocturna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FD9E5-E7E7-5A52-885B-39B5CFC2F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82" y="5214333"/>
            <a:ext cx="720000" cy="7200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hlinkClick r:id="rId5"/>
            <a:extLst>
              <a:ext uri="{FF2B5EF4-FFF2-40B4-BE49-F238E27FC236}">
                <a16:creationId xmlns:a16="http://schemas.microsoft.com/office/drawing/2014/main" id="{FBCE6E67-EC02-C39D-F111-BA5DA015AB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7900" y="5214333"/>
            <a:ext cx="720000" cy="720000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6109E9-6221-4B16-4244-79034A231F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9568" y="5214333"/>
            <a:ext cx="720000" cy="7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34B891-A662-FC9C-885C-A0E128E0C0B2}"/>
              </a:ext>
            </a:extLst>
          </p:cNvPr>
          <p:cNvSpPr txBox="1">
            <a:spLocks/>
          </p:cNvSpPr>
          <p:nvPr/>
        </p:nvSpPr>
        <p:spPr>
          <a:xfrm>
            <a:off x="1257493" y="4369670"/>
            <a:ext cx="10004978" cy="34044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O" sz="18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https://github.com/rcfdtools/R.SIGE/blob/main/README.md</a:t>
            </a:r>
          </a:p>
        </p:txBody>
      </p:sp>
    </p:spTree>
    <p:extLst>
      <p:ext uri="{BB962C8B-B14F-4D97-AF65-F5344CB8AC3E}">
        <p14:creationId xmlns:p14="http://schemas.microsoft.com/office/powerpoint/2010/main" val="365600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02EE2EE-B8E1-39EE-B2B8-8463A6F3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1178" y="3106222"/>
            <a:ext cx="7497608" cy="645555"/>
          </a:xfrm>
        </p:spPr>
        <p:txBody>
          <a:bodyPr anchor="ctr" anchorCtr="0">
            <a:normAutofit/>
          </a:bodyPr>
          <a:lstStyle/>
          <a:p>
            <a:pPr algn="ctr"/>
            <a:r>
              <a:rPr lang="es-CO" sz="3600" b="1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Gracias</a:t>
            </a:r>
            <a:r>
              <a:rPr lang="es-CO" sz="3600" dirty="0">
                <a:solidFill>
                  <a:schemeClr val="bg1">
                    <a:lumMod val="2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 por su atención</a:t>
            </a:r>
            <a:endParaRPr lang="es-CO" sz="3600" b="1" dirty="0">
              <a:solidFill>
                <a:schemeClr val="bg1">
                  <a:lumMod val="25000"/>
                </a:schemeClr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Graphic 3" descr="3d Glasses outline">
            <a:extLst>
              <a:ext uri="{FF2B5EF4-FFF2-40B4-BE49-F238E27FC236}">
                <a16:creationId xmlns:a16="http://schemas.microsoft.com/office/drawing/2014/main" id="{602E22E6-15C6-A382-F310-C10C68E14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5744" y="270899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928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R.TeachingResearchGuide">
  <a:themeElements>
    <a:clrScheme name="R.TeachingResearchGuide">
      <a:dk1>
        <a:sysClr val="windowText" lastClr="000000"/>
      </a:dk1>
      <a:lt1>
        <a:srgbClr val="F8F8F8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990000"/>
      </a:hlink>
      <a:folHlink>
        <a:srgbClr val="919191"/>
      </a:folHlink>
    </a:clrScheme>
    <a:fontScheme name="R.TeachingResearchGuide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" id="{5A35A6FC-B87C-4B67-9B88-2A7DF7702ABE}" vid="{05B25DEA-0386-406F-A99F-5BE9D4B84DC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9Top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bf3e1746-bde1-4d6e-9c3f-7182572f7502" xsi:nil="true"/>
    <CultureName xmlns="bf3e1746-bde1-4d6e-9c3f-7182572f7502" xsi:nil="true"/>
    <Students xmlns="bf3e1746-bde1-4d6e-9c3f-7182572f7502">
      <UserInfo>
        <DisplayName/>
        <AccountId xsi:nil="true"/>
        <AccountType/>
      </UserInfo>
    </Students>
    <Distribution_Groups xmlns="bf3e1746-bde1-4d6e-9c3f-7182572f7502" xsi:nil="true"/>
    <FolderType xmlns="bf3e1746-bde1-4d6e-9c3f-7182572f7502" xsi:nil="true"/>
    <Student_Groups xmlns="bf3e1746-bde1-4d6e-9c3f-7182572f7502">
      <UserInfo>
        <DisplayName/>
        <AccountId xsi:nil="true"/>
        <AccountType/>
      </UserInfo>
    </Student_Groups>
    <Self_Registration_Enabled xmlns="bf3e1746-bde1-4d6e-9c3f-7182572f7502" xsi:nil="true"/>
    <TeamsChannelId xmlns="bf3e1746-bde1-4d6e-9c3f-7182572f7502" xsi:nil="true"/>
    <IsNotebookLocked xmlns="bf3e1746-bde1-4d6e-9c3f-7182572f7502" xsi:nil="true"/>
    <DefaultSectionNames xmlns="bf3e1746-bde1-4d6e-9c3f-7182572f7502" xsi:nil="true"/>
    <Is_Collaboration_Space_Locked xmlns="bf3e1746-bde1-4d6e-9c3f-7182572f7502" xsi:nil="true"/>
    <Invited_Teachers xmlns="bf3e1746-bde1-4d6e-9c3f-7182572f7502" xsi:nil="true"/>
    <Math_Settings xmlns="bf3e1746-bde1-4d6e-9c3f-7182572f7502" xsi:nil="true"/>
    <Templates xmlns="bf3e1746-bde1-4d6e-9c3f-7182572f7502" xsi:nil="true"/>
    <Has_Teacher_Only_SectionGroup xmlns="bf3e1746-bde1-4d6e-9c3f-7182572f7502" xsi:nil="true"/>
    <AppVersion xmlns="bf3e1746-bde1-4d6e-9c3f-7182572f7502" xsi:nil="true"/>
    <Invited_Students xmlns="bf3e1746-bde1-4d6e-9c3f-7182572f7502" xsi:nil="true"/>
    <Owner xmlns="bf3e1746-bde1-4d6e-9c3f-7182572f7502">
      <UserInfo>
        <DisplayName/>
        <AccountId xsi:nil="true"/>
        <AccountType/>
      </UserInfo>
    </Owner>
    <Teachers xmlns="bf3e1746-bde1-4d6e-9c3f-7182572f7502">
      <UserInfo>
        <DisplayName/>
        <AccountId xsi:nil="true"/>
        <AccountType/>
      </UserInfo>
    </Teachers>
    <LMS_Mappings xmlns="bf3e1746-bde1-4d6e-9c3f-7182572f750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9011499791B4EB69D0A56FFA67F2B" ma:contentTypeVersion="30" ma:contentTypeDescription="Create a new document." ma:contentTypeScope="" ma:versionID="f76dc847e91b26043a9f85409c9c8da8">
  <xsd:schema xmlns:xsd="http://www.w3.org/2001/XMLSchema" xmlns:xs="http://www.w3.org/2001/XMLSchema" xmlns:p="http://schemas.microsoft.com/office/2006/metadata/properties" xmlns:ns3="bf3e1746-bde1-4d6e-9c3f-7182572f7502" xmlns:ns4="14224164-2045-4b51-92bb-313d0f626d83" targetNamespace="http://schemas.microsoft.com/office/2006/metadata/properties" ma:root="true" ma:fieldsID="e77e75136ac7a83ebab10a30c2d6fe6c" ns3:_="" ns4:_="">
    <xsd:import namespace="bf3e1746-bde1-4d6e-9c3f-7182572f7502"/>
    <xsd:import namespace="14224164-2045-4b51-92bb-313d0f626d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3e1746-bde1-4d6e-9c3f-7182572f7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0" nillable="true" ma:displayName="Notebook Type" ma:internalName="NotebookType">
      <xsd:simpleType>
        <xsd:restriction base="dms:Text"/>
      </xsd:simpleType>
    </xsd:element>
    <xsd:element name="FolderType" ma:index="11" nillable="true" ma:displayName="Folder Type" ma:internalName="FolderType">
      <xsd:simpleType>
        <xsd:restriction base="dms:Text"/>
      </xsd:simpleType>
    </xsd:element>
    <xsd:element name="CultureName" ma:index="12" nillable="true" ma:displayName="Culture Name" ma:internalName="CultureName">
      <xsd:simpleType>
        <xsd:restriction base="dms:Text"/>
      </xsd:simpleType>
    </xsd:element>
    <xsd:element name="AppVersion" ma:index="13" nillable="true" ma:displayName="App Version" ma:internalName="AppVersion">
      <xsd:simpleType>
        <xsd:restriction base="dms:Text"/>
      </xsd:simpleType>
    </xsd:element>
    <xsd:element name="TeamsChannelId" ma:index="14" nillable="true" ma:displayName="Teams Channel Id" ma:internalName="TeamsChannelId">
      <xsd:simpleType>
        <xsd:restriction base="dms:Text"/>
      </xsd:simpleType>
    </xsd:element>
    <xsd:element name="Owner" ma:index="15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6" nillable="true" ma:displayName="Math Settings" ma:internalName="Math_Settings">
      <xsd:simpleType>
        <xsd:restriction base="dms:Text"/>
      </xsd:simpleType>
    </xsd:element>
    <xsd:element name="DefaultSectionNames" ma:index="17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8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19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0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1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2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3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Tags" ma:index="33" nillable="true" ma:displayName="Tags" ma:internalName="MediaServiceAutoTag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3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24164-2045-4b51-92bb-313d0f626d83" elementFormDefault="qualified">
    <xsd:import namespace="http://schemas.microsoft.com/office/2006/documentManagement/types"/>
    <xsd:import namespace="http://schemas.microsoft.com/office/infopath/2007/PartnerControls"/>
    <xsd:element name="SharedWithUsers" ma:index="3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D01B8-816B-49B7-8C81-03AB51D87C54}">
  <ds:schemaRefs>
    <ds:schemaRef ds:uri="http://schemas.microsoft.com/office/2006/documentManagement/types"/>
    <ds:schemaRef ds:uri="bf3e1746-bde1-4d6e-9c3f-7182572f7502"/>
    <ds:schemaRef ds:uri="http://purl.org/dc/elements/1.1/"/>
    <ds:schemaRef ds:uri="14224164-2045-4b51-92bb-313d0f626d83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A129B439-51BE-4A7D-9272-FBD057297E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3e1746-bde1-4d6e-9c3f-7182572f7502"/>
    <ds:schemaRef ds:uri="14224164-2045-4b51-92bb-313d0f626d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024FD56-CE1B-42FC-9E83-BFBF160724C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Plantilla_PPTX_Videos</Template>
  <TotalTime>3218</TotalTime>
  <Words>79</Words>
  <Application>Microsoft Office PowerPoint</Application>
  <PresentationFormat>Widescreen</PresentationFormat>
  <Paragraphs>14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Segoe UI</vt:lpstr>
      <vt:lpstr>Segoe UI Light</vt:lpstr>
      <vt:lpstr>Tema de R.TeachingResearchGuide</vt:lpstr>
      <vt:lpstr>PowerPoint Presentation</vt:lpstr>
      <vt:lpstr>PowerPoint Presentation</vt:lpstr>
      <vt:lpstr>Gracias por su atención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SIGE - Retos y Oportunidades</dc:title>
  <dc:creator/>
  <cp:lastModifiedBy>WILLIAM RICARDO AGUILAR PIÑA</cp:lastModifiedBy>
  <cp:revision>273</cp:revision>
  <dcterms:created xsi:type="dcterms:W3CDTF">2022-08-04T19:07:18Z</dcterms:created>
  <dcterms:modified xsi:type="dcterms:W3CDTF">2024-10-15T12:20:11Z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0x010100C089011499791B4EB69D0A56FFA67F2B</vt:lpwstr>
  </property>
  <property fmtid="{D5CDD505-2E9C-101B-9397-08002B2CF9AE}" pid="3" name="Order">
    <vt:r8>74062900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