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7"/>
  </p:notesMasterIdLst>
  <p:handoutMasterIdLst>
    <p:handoutMasterId r:id="rId8"/>
  </p:handoutMasterIdLst>
  <p:sldIdLst>
    <p:sldId id="314" r:id="rId5"/>
    <p:sldId id="313" r:id="rId6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14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99000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 autoAdjust="0"/>
    <p:restoredTop sz="92615" autoAdjust="0"/>
  </p:normalViewPr>
  <p:slideViewPr>
    <p:cSldViewPr snapToGrid="0" showGuides="1">
      <p:cViewPr varScale="1">
        <p:scale>
          <a:sx n="111" d="100"/>
          <a:sy n="111" d="100"/>
        </p:scale>
        <p:origin x="312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09/08/2022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Ejemplo</a:t>
            </a:r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curso</a:t>
            </a:r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https://github.com/juanrodace/J.HRAS</a:t>
            </a:r>
            <a:endParaRPr lang="es-CO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399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bienvenida e 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" y="720000"/>
            <a:ext cx="6840000" cy="2880000"/>
          </a:xfrm>
        </p:spPr>
        <p:txBody>
          <a:bodyPr anchor="t" anchorCtr="0">
            <a:normAutofit/>
          </a:bodyPr>
          <a:lstStyle>
            <a:lvl1pPr algn="l">
              <a:defRPr sz="2600"/>
            </a:lvl1pPr>
          </a:lstStyle>
          <a:p>
            <a:r>
              <a:rPr lang="es-ES" dirty="0"/>
              <a:t>Ingrese aquí el título de la sección, actividad o clase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3701988"/>
            <a:ext cx="6840000" cy="155377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 dirty="0"/>
              <a:t>Ingrese aquí un texto descriptivo de esta actividad (opcional)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224D71-97F5-4B9D-B11B-235152E09E96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4332D5-1933-C57D-42B6-183DC2A4C567}"/>
              </a:ext>
            </a:extLst>
          </p:cNvPr>
          <p:cNvSpPr/>
          <p:nvPr/>
        </p:nvSpPr>
        <p:spPr>
          <a:xfrm>
            <a:off x="720000" y="5598000"/>
            <a:ext cx="613813" cy="540000"/>
          </a:xfrm>
          <a:prstGeom prst="round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7EDCC3F-5122-AA78-5970-BD245E5794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27652" y="5598000"/>
            <a:ext cx="4320000" cy="540000"/>
          </a:xfrm>
          <a:solidFill>
            <a:schemeClr val="bg1">
              <a:lumMod val="75000"/>
            </a:schemeClr>
          </a:solidFill>
        </p:spPr>
        <p:txBody>
          <a:bodyPr anchor="ctr" anchorCtr="0"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10000"/>
                  </a:schemeClr>
                </a:solidFill>
                <a:latin typeface="+mn-lt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Ingrese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aquí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nombre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requerido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B3A384-AAB1-4A76-A43B-EFE930A802BF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2160000"/>
          </a:xfrm>
        </p:spPr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F109E8-29A7-4A4D-BBAF-954B5246DC6B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184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DF4B7F-437B-43B6-8193-868254AADFEB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720000"/>
            <a:ext cx="4140000" cy="810000"/>
          </a:xfrm>
        </p:spPr>
        <p:txBody>
          <a:bodyPr anchor="t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0001"/>
            <a:ext cx="6288812" cy="540946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719468"/>
            <a:ext cx="4139999" cy="44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D9D2A0-9803-4B3F-A6B6-606959F35242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9999" y="2340002"/>
            <a:ext cx="6840000" cy="379799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530001"/>
            <a:ext cx="6840000" cy="8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8CB6FA-6884-4007-A174-A67BE7A1CA93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Imagen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41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0000"/>
            <a:ext cx="6288812" cy="5417999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1729408"/>
            <a:ext cx="4140000" cy="4408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A87387-1199-4F13-92EC-EA845724990E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22185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77B9E3-6C0A-45A5-BAE5-CD19B242173D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B41DD2C-FA4F-413E-A1B5-23565A0780B7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68400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68400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0D82DBE2-B5E9-4999-A9C0-55ED93FCE73D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107532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107532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89B7BC24-C90D-4DAD-A6CB-BBA58C4D57BB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0997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68400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43020"/>
            <a:ext cx="6840000" cy="144663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17D4995-77A4-48E5-92B1-2DC992A39FBB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107532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51898"/>
            <a:ext cx="10753200" cy="143775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E8112B3-1F24-452F-80DE-56BF301098EC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3304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6DA2-8C2E-44C4-A865-CD3D33CFD45F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2002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525062-C568-4AE5-A98F-45E6D6D3E9AC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068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333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8"/>
            <a:ext cx="3330000" cy="348176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230000" y="1696688"/>
            <a:ext cx="333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30000" y="2687287"/>
            <a:ext cx="3330000" cy="346623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A81B0-EA87-4E7B-A74D-942650D6BCED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522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7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000" y="1681163"/>
            <a:ext cx="522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000" y="2656238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653BDA-CE15-46D4-A5A4-C9E9758DEFB2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396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72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88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2696FBB-EB5C-4293-9014-59E70AE1A5E6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90" r:id="rId3"/>
    <p:sldLayoutId id="2147483781" r:id="rId4"/>
    <p:sldLayoutId id="2147483791" r:id="rId5"/>
    <p:sldLayoutId id="2147483782" r:id="rId6"/>
    <p:sldLayoutId id="2147483792" r:id="rId7"/>
    <p:sldLayoutId id="2147483783" r:id="rId8"/>
    <p:sldLayoutId id="2147483793" r:id="rId9"/>
    <p:sldLayoutId id="2147483784" r:id="rId10"/>
    <p:sldLayoutId id="2147483794" r:id="rId11"/>
    <p:sldLayoutId id="2147483785" r:id="rId12"/>
    <p:sldLayoutId id="2147483786" r:id="rId13"/>
    <p:sldLayoutId id="2147483787" r:id="rId14"/>
    <p:sldLayoutId id="2147483795" r:id="rId15"/>
    <p:sldLayoutId id="2147483788" r:id="rId16"/>
    <p:sldLayoutId id="21474837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9A750-F91B-6989-578D-EAB334E234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5FFEE-DA08-5BC8-4389-3D59BE484B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F44D5-AB8B-95B9-2075-881E5EE8D95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263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279A3-CD02-5BCA-F18B-429FB7393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Conceptos fundamentales de </a:t>
            </a:r>
            <a:br>
              <a:rPr lang="es-CO" dirty="0"/>
            </a:br>
            <a:r>
              <a:rPr lang="es-CO" dirty="0"/>
              <a:t>hidráulica a superficie libre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93C55-7093-CE79-4EAA-A7489D173B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En esta clase se presentan los conceptos generales requeridos para entender el flujo a superficie libre, en diferentes condiciones, considerando sus características geométricas, cinéticas y dinámicas.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699C3-CCCA-A613-F362-99033F9B831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CO" dirty="0"/>
              <a:t>Juan David Rodríguez Acevedo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19285DA-D4B8-438E-EB43-D61698FB98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105693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7480342" imgH="4222569" progId="CorelDraw.Graphic.24">
                  <p:embed/>
                </p:oleObj>
              </mc:Choice>
              <mc:Fallback>
                <p:oleObj name="CorelDRAW" r:id="rId3" imgW="7480342" imgH="4222569" progId="CorelDraw.Graphic.2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1999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15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R.TeachingResearchGuide">
  <a:themeElements>
    <a:clrScheme name="R.TeachingResearchGuide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990000"/>
      </a:hlink>
      <a:folHlink>
        <a:srgbClr val="919191"/>
      </a:folHlink>
    </a:clrScheme>
    <a:fontScheme name="R.TeachingResearchGuide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bf3e1746-bde1-4d6e-9c3f-7182572f7502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171</TotalTime>
  <Words>56</Words>
  <Application>Microsoft Office PowerPoint</Application>
  <PresentationFormat>Widescreen</PresentationFormat>
  <Paragraphs>5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Light</vt:lpstr>
      <vt:lpstr>Tema de R.TeachingResearchGuide</vt:lpstr>
      <vt:lpstr>CorelDRAW 2022 Graphic</vt:lpstr>
      <vt:lpstr>PowerPoint Presentation</vt:lpstr>
      <vt:lpstr>Conceptos fundamentales de  hidráulica a superficie libre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WILLIAM RICARDO AGUILAR PIÑA</cp:lastModifiedBy>
  <cp:revision>22</cp:revision>
  <dcterms:created xsi:type="dcterms:W3CDTF">2022-08-04T19:07:18Z</dcterms:created>
  <dcterms:modified xsi:type="dcterms:W3CDTF">2022-08-09T23:12:55Z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