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9"/>
  </p:notesMasterIdLst>
  <p:handoutMasterIdLst>
    <p:handoutMasterId r:id="rId10"/>
  </p:handoutMasterIdLst>
  <p:sldIdLst>
    <p:sldId id="302" r:id="rId5"/>
    <p:sldId id="303" r:id="rId6"/>
    <p:sldId id="304" r:id="rId7"/>
    <p:sldId id="30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AFAFA"/>
    <a:srgbClr val="990000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6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04/08/2022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04/08/2022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04/08/2022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04/08/2022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04/08/2022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07472-54D5-485E-8ACB-6D04E47D95CF}" type="datetime1">
              <a:rPr lang="es-ES" noProof="0" smtClean="0"/>
              <a:t>04/08/2022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04/08/2022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04/08/2022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04/08/2022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04/08/2022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04/08/2022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04/08/2022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04/08/2022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04/08/2022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04/08/2022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79050E-B3D3-0B6C-391F-C5B3E4F978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7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CA1E3-6FD4-6C7A-E48B-FAFD4FC0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A1E1C2-0CCA-4BF7-895B-CA2972782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8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0AF9C-F57D-6AC1-3471-868422AC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5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C899B-5B2E-D846-D0B5-3D2C0C94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1CB982-9FA7-E799-0EC2-5C8730AD6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6F0933-3102-E69A-2589-F7C83CCE8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713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deoGitHub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0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Segoe UI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JUAN DAVID RODRIGUEZ ACEVEDO</cp:lastModifiedBy>
  <cp:revision>1</cp:revision>
  <dcterms:created xsi:type="dcterms:W3CDTF">2022-08-04T19:07:18Z</dcterms:created>
  <dcterms:modified xsi:type="dcterms:W3CDTF">2022-08-04T19:07:31Z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