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15" r:id="rId5"/>
    <p:sldId id="316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2615" autoAdjust="0"/>
  </p:normalViewPr>
  <p:slideViewPr>
    <p:cSldViewPr snapToGrid="0" showGuides="1">
      <p:cViewPr varScale="1">
        <p:scale>
          <a:sx n="99" d="100"/>
          <a:sy n="99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15/09/2022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15/09/2022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0509BB-AD38-FC25-B607-4A9EFCB08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04" y="1419785"/>
            <a:ext cx="8030591" cy="4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8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1FC293-F5B8-27C1-3B19-179F2790883C}"/>
              </a:ext>
            </a:extLst>
          </p:cNvPr>
          <p:cNvSpPr/>
          <p:nvPr/>
        </p:nvSpPr>
        <p:spPr>
          <a:xfrm>
            <a:off x="512399" y="1334996"/>
            <a:ext cx="6619921" cy="6300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s-CO" sz="3600" b="1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  implementación de GitHub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A4C1E3-67EF-8EEE-0691-C6AB77531DC3}"/>
              </a:ext>
            </a:extLst>
          </p:cNvPr>
          <p:cNvSpPr/>
          <p:nvPr/>
        </p:nvSpPr>
        <p:spPr>
          <a:xfrm>
            <a:off x="512399" y="471637"/>
            <a:ext cx="8641226" cy="6300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s-CO" sz="3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Sección 1 - Introducción, fundamentos</a:t>
            </a:r>
            <a:endParaRPr lang="es-CO" sz="3600" b="1" dirty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57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201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Tema de R.TeachingResearchGuide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26</cp:revision>
  <dcterms:created xsi:type="dcterms:W3CDTF">2022-08-04T19:07:18Z</dcterms:created>
  <dcterms:modified xsi:type="dcterms:W3CDTF">2022-09-15T22:04:46Z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