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14" r:id="rId5"/>
    <p:sldId id="313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2615" autoAdjust="0"/>
  </p:normalViewPr>
  <p:slideViewPr>
    <p:cSldViewPr snapToGrid="0" showGuides="1">
      <p:cViewPr varScale="1">
        <p:scale>
          <a:sx n="85" d="100"/>
          <a:sy n="85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09/01/2023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Ejemplo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curso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https://github.com/juanrodace/J.HRAS</a:t>
            </a:r>
            <a:endParaRPr lang="es-CO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39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09/01/2023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A750-F91B-6989-578D-EAB334E23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5FFEE-DA08-5BC8-4389-3D59BE484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19285DA-D4B8-438E-EB43-D61698FB9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10569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480342" imgH="4222569" progId="CorelDraw.Graphic.24">
                  <p:embed/>
                </p:oleObj>
              </mc:Choice>
              <mc:Fallback>
                <p:oleObj name="CorelDRAW" r:id="rId3" imgW="7480342" imgH="4222569" progId="CorelDraw.Graphic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D7279A3-CD02-5BCA-F18B-429FB7393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Conceptos fundamentales de </a:t>
            </a:r>
            <a:br>
              <a:rPr lang="es-CO" dirty="0"/>
            </a:br>
            <a:r>
              <a:rPr lang="es-CO" dirty="0"/>
              <a:t>hidráulica a superficie libre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3C55-7093-CE79-4EAA-A7489D173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 esta clase se presentan los conceptos generales requeridos para entender el flujo a superficie libre, en diferentes condiciones, considerando sus características geométricas, cinéticas y dinámicas.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699C3-CCCA-A613-F362-99033F9B831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Rodríguez Acevedo</a:t>
            </a:r>
          </a:p>
        </p:txBody>
      </p:sp>
    </p:spTree>
    <p:extLst>
      <p:ext uri="{BB962C8B-B14F-4D97-AF65-F5344CB8AC3E}">
        <p14:creationId xmlns:p14="http://schemas.microsoft.com/office/powerpoint/2010/main" val="3551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14224164-2045-4b51-92bb-313d0f626d83"/>
    <ds:schemaRef ds:uri="bf3e1746-bde1-4d6e-9c3f-7182572f750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181</TotalTime>
  <Words>56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Tema de R.TeachingResearchGuide</vt:lpstr>
      <vt:lpstr>CorelDRAW</vt:lpstr>
      <vt:lpstr>PowerPoint Presentation</vt:lpstr>
      <vt:lpstr>Conceptos fundamentales de  hidráulica a superficie libre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WILLIAM RICARDO AGUILAR PIÑA</cp:lastModifiedBy>
  <cp:revision>24</cp:revision>
  <dcterms:created xsi:type="dcterms:W3CDTF">2022-08-04T19:07:18Z</dcterms:created>
  <dcterms:modified xsi:type="dcterms:W3CDTF">2023-01-09T18:04:51Z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