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 Biggs" userId="9918958fc078604e" providerId="LiveId" clId="{32AE9185-EDD1-4C1D-9CD2-77115A0686C3}"/>
    <pc:docChg chg="addSld">
      <pc:chgData name="Gil Biggs" userId="9918958fc078604e" providerId="LiveId" clId="{32AE9185-EDD1-4C1D-9CD2-77115A0686C3}" dt="2024-10-13T22:45:38.965" v="0" actId="680"/>
      <pc:docMkLst>
        <pc:docMk/>
      </pc:docMkLst>
      <pc:sldChg chg="new">
        <pc:chgData name="Gil Biggs" userId="9918958fc078604e" providerId="LiveId" clId="{32AE9185-EDD1-4C1D-9CD2-77115A0686C3}" dt="2024-10-13T22:45:38.965" v="0" actId="680"/>
        <pc:sldMkLst>
          <pc:docMk/>
          <pc:sldMk cId="2020188002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A1C2-F235-9842-66CD-418109EC5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BFE82-8888-D7D7-B4E9-C9AD384DD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A7424-01D5-BEDC-27E5-05A82431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B343-C886-4BE7-BDCF-F48F63AA8696}" type="datetimeFigureOut">
              <a:rPr lang="en-AU" smtClean="0"/>
              <a:t>13/10/2024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E11B-57BB-427B-FA80-DAE5F1C1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D74E-4427-A307-43A2-95933998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763A-1E68-4855-911F-BA3DEEA035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68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FEE0-D28D-D102-3F74-D1317444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0B7B7-DB8A-293D-7ABA-F8ABE7772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CA6E2-D611-0BFE-7570-CBEAB6DB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B343-C886-4BE7-BDCF-F48F63AA8696}" type="datetimeFigureOut">
              <a:rPr lang="en-AU" smtClean="0"/>
              <a:t>13/10/2024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06CC-13D5-C376-D286-EBB5DE53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77C7-848B-141B-408E-8186AE27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763A-1E68-4855-911F-BA3DEEA035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786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CB701-7B31-41B2-9EE8-39E1ED716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5C6C4-FB5C-356C-1CFA-1F5E6AF88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BD01-B86D-FDDD-607B-5F1ED27A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B343-C886-4BE7-BDCF-F48F63AA8696}" type="datetimeFigureOut">
              <a:rPr lang="en-AU" smtClean="0"/>
              <a:t>13/10/2024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550C-DFB1-A4AE-588D-41D2E697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8B38-2582-9754-A77E-2248D9E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763A-1E68-4855-911F-BA3DEEA035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76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10DA-F333-085F-9818-F852B06B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036A-E278-AF6B-EE9A-6D34A3CE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CC15C-10CF-16B9-4F0A-5803D1C9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B343-C886-4BE7-BDCF-F48F63AA8696}" type="datetimeFigureOut">
              <a:rPr lang="en-AU" smtClean="0"/>
              <a:t>13/10/2024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463F-64F8-2A66-EBFC-3DB20EF3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7B75F-307A-6A38-0568-31F216C4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763A-1E68-4855-911F-BA3DEEA035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22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EE91-8576-C1B5-0333-413B7ED1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1ACB7-47FA-D2D7-010B-1E1056DA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02E55-65CC-16B4-5B83-5AEE0E48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B343-C886-4BE7-BDCF-F48F63AA8696}" type="datetimeFigureOut">
              <a:rPr lang="en-AU" smtClean="0"/>
              <a:t>13/10/2024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AC99-9E9D-F23C-61FC-BBD7529F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6384-F27F-1456-C0BE-D6ED3138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763A-1E68-4855-911F-BA3DEEA035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44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D686-1988-E79A-2265-1628398A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F52B-DE95-A0FC-F82E-C9A4EB26D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E756A-DE7F-D329-D818-256F9580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B3A98-7856-E3A7-2386-5C99A1BF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B343-C886-4BE7-BDCF-F48F63AA8696}" type="datetimeFigureOut">
              <a:rPr lang="en-AU" smtClean="0"/>
              <a:t>13/10/2024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180C9-D385-BE24-080F-9FB597F8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DC412-70E7-8D38-48D8-3350AAB6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763A-1E68-4855-911F-BA3DEEA035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32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A5B9-CBE4-0D83-CF6E-9FE61913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2452E-0053-C9E7-C0BC-D9C7B3E3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80BC6-B820-2FD5-80DD-69173ECBB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7CC76-D1B7-2E58-50DC-2928FF0FB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0C830-347E-835C-05A7-954B27BAF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5EA9D-1C38-0764-3E3A-1EAE3C01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B343-C886-4BE7-BDCF-F48F63AA8696}" type="datetimeFigureOut">
              <a:rPr lang="en-AU" smtClean="0"/>
              <a:t>13/10/2024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6FF4D-3A0E-494D-0319-3B7D67DF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36FA7-253C-2B5E-F4FA-58B64C7F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763A-1E68-4855-911F-BA3DEEA035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53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4B92-7113-119E-FDA9-92B45739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A5E42-CBEC-6BCE-D940-74CDE2DF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B343-C886-4BE7-BDCF-F48F63AA8696}" type="datetimeFigureOut">
              <a:rPr lang="en-AU" smtClean="0"/>
              <a:t>13/10/2024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E20FE-CEC2-DF29-A17C-87CD56A0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DDC41-B226-291E-6575-20B99E55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763A-1E68-4855-911F-BA3DEEA035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830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42BFE-594F-DD97-921D-DB2867C2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B343-C886-4BE7-BDCF-F48F63AA8696}" type="datetimeFigureOut">
              <a:rPr lang="en-AU" smtClean="0"/>
              <a:t>13/10/2024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1C6D0-E106-A3C6-52F3-D0B5C6E0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65693-77E4-A3FC-E43C-454283CC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763A-1E68-4855-911F-BA3DEEA035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12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1368-B73E-6ACF-5FDA-77F04A31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92339-44B0-DC2D-B88C-8678E3924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E5324-13D6-FC4E-9A29-D8BFE8A29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C0E33-EE61-4840-651B-84759A8D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B343-C886-4BE7-BDCF-F48F63AA8696}" type="datetimeFigureOut">
              <a:rPr lang="en-AU" smtClean="0"/>
              <a:t>13/10/2024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0F6F7-AAEF-6D2F-6B8A-901CD2DF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6ACC9-AA3E-DDE4-17EC-85AC1F5A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763A-1E68-4855-911F-BA3DEEA035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09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1343-A2F7-6070-58BF-3A88514F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CB698-F668-A4A0-6135-0C1A3C85C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1F330-8EF0-8243-F810-54092436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576F8-E903-0DCD-C6F3-67FFAA01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B343-C886-4BE7-BDCF-F48F63AA8696}" type="datetimeFigureOut">
              <a:rPr lang="en-AU" smtClean="0"/>
              <a:t>13/10/2024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B19F8-CCF5-DDAB-F6FC-A958B3A1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B94FD-53E9-920A-6C29-13B8919F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763A-1E68-4855-911F-BA3DEEA035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31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96AB6-B78D-653A-5816-8F6E9FD8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7E8A6-527F-2621-06EE-50A98226B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7CEB-05EF-785D-6B97-496B2CF4D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1B343-C886-4BE7-BDCF-F48F63AA8696}" type="datetimeFigureOut">
              <a:rPr lang="en-AU" smtClean="0"/>
              <a:t>13/10/2024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B693-A7F7-5B19-5992-8140C5189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7A5EB-1B9E-1A28-5F5B-E6D10824C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77763A-1E68-4855-911F-BA3DEEA035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54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8CA6-29AA-2186-24D9-0B48157F8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BE3F7-6560-F64B-8989-982A635CC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18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 Biggs</dc:creator>
  <cp:lastModifiedBy>Gil Biggs</cp:lastModifiedBy>
  <cp:revision>1</cp:revision>
  <dcterms:created xsi:type="dcterms:W3CDTF">2024-10-13T22:45:15Z</dcterms:created>
  <dcterms:modified xsi:type="dcterms:W3CDTF">2024-10-13T22:45:40Z</dcterms:modified>
</cp:coreProperties>
</file>