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FF4FC-700D-4FDB-BF76-0DF5A953A87B}" v="14" dt="2024-10-12T23:32:10.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C71A-4E5D-878D-EA41-C53BF0730F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CCEAB12-843D-61B0-DCC5-4904D088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74FC1E6-9FF1-EAE2-695F-E83ED40338A8}"/>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F8FF2F71-1CAD-EE1C-7006-A56A5F4E8F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C23F35-66C6-6098-532D-8B5C4EAD1FC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44685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79FE-6D81-4F03-7F85-99C9873864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37A2D7-D8AC-D291-7152-21A294E345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9708F5-2C11-121A-5047-DE1D54844C4F}"/>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BC2269D1-25CD-9A4E-7251-91C88A7B8A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CE3073-A90F-3404-9590-18916C06B808}"/>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5401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3B50-AF6E-3212-5AC3-17F5E7E873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DA6189-644D-BC3C-EED1-9C9827FEA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4949B7-54B2-AC6B-5EA0-78EA12ABCBA2}"/>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8B0777A4-09CE-ED07-A344-9D62E6FFC4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6C790-7E9D-6BBB-B9D5-F606A4F69914}"/>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77114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C8F8-F5DC-B894-CAB3-17BBA6BE4E2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E5109D5-863E-BE1A-7C43-1B88C11BD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212574-3455-C98F-943F-D34987966337}"/>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AABDAF8E-22FF-CAC1-1C03-5068A14896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F449B3-13CE-C80C-685C-C3F9FAF5DDC5}"/>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785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6304-7F91-E927-AA2A-859D87735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3C603C7-650A-CF9A-6DD0-725F7F8643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5E61A-41D2-FF08-B2C8-5811E527824D}"/>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64861750-1DF9-1135-FE51-1AE7524581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BAD49E-BA95-AAC8-2666-43D42E8EE96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9837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8E06-4298-65AD-77DB-5357AA10E3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C4042B1-046E-334F-2E24-0BFEF2771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B9DD26-BA47-FF78-40F1-301FAB366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AD41590-A9B3-4AA3-A4CD-E51C00A73DEB}"/>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6D8DA7D0-D401-84E0-7B7B-612599975BB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F8F2FF-AB0A-38BA-0FCC-25C3A24BF31E}"/>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98480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1952-180E-8B74-EDF5-C23FD4F75D0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3BBAB8-949E-49A3-AF0D-01F1D6C6C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32562-5360-C21C-0B96-F1B279897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A8D549-81D2-AB20-AD47-ECDAF6C69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DE574-9B8F-B10D-8AD2-EE3562D7A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FEC922-AC4F-A6AF-DB0F-AA2CF697B063}"/>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8" name="Footer Placeholder 7">
            <a:extLst>
              <a:ext uri="{FF2B5EF4-FFF2-40B4-BE49-F238E27FC236}">
                <a16:creationId xmlns:a16="http://schemas.microsoft.com/office/drawing/2014/main" id="{280700E8-B800-A809-6136-9AF9217619B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2DD903-64B0-7B60-7915-4EB696F83D41}"/>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401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6249-8F34-B959-9264-4A00B73767D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DEB81A1-FA9F-D40A-A412-D103D57B6B7C}"/>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4" name="Footer Placeholder 3">
            <a:extLst>
              <a:ext uri="{FF2B5EF4-FFF2-40B4-BE49-F238E27FC236}">
                <a16:creationId xmlns:a16="http://schemas.microsoft.com/office/drawing/2014/main" id="{4C2B8ED4-2B80-B5E6-8387-56255E8D021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1E8DFBA-71DB-410B-6EEC-5A540526B4BA}"/>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330198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7DFBD-FF1B-00B0-A7D0-BD89ACD83E8A}"/>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3" name="Footer Placeholder 2">
            <a:extLst>
              <a:ext uri="{FF2B5EF4-FFF2-40B4-BE49-F238E27FC236}">
                <a16:creationId xmlns:a16="http://schemas.microsoft.com/office/drawing/2014/main" id="{F42A26E1-EA46-7F1C-0329-1FD2A9CD1D5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164DA99-DA0A-E3CD-CAF5-EFF81F6771B9}"/>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7054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6152-6F8A-C8C8-F085-012C9347A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CAAD947-1F8D-A188-0E51-0CEFCC3F4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672F10E-30DC-B8DB-D34B-8032304FB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299E3-AE71-E31F-FABE-B2E1928CECAB}"/>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00F5FA54-0A64-2CA5-AE38-5FFC7F13BB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A9C799-0636-904B-8FEB-14B6B47AF03B}"/>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120783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B8F-B6E0-BB80-AF95-C5C3F974C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D368D0D-20FF-7613-9F14-D42C8CAFE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0765806-3BB5-4D32-EDA0-3E062EC3D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C37A-AC8E-16D3-BB89-BDDC0B83EE75}"/>
              </a:ext>
            </a:extLst>
          </p:cNvPr>
          <p:cNvSpPr>
            <a:spLocks noGrp="1"/>
          </p:cNvSpPr>
          <p:nvPr>
            <p:ph type="dt" sz="half" idx="10"/>
          </p:nvPr>
        </p:nvSpPr>
        <p:spPr/>
        <p:txBody>
          <a:bodyPr/>
          <a:lstStyle/>
          <a:p>
            <a:fld id="{ABA010E8-8B5B-4B0A-9592-B5FCD201839B}" type="datetimeFigureOut">
              <a:rPr lang="en-AU" smtClean="0"/>
              <a:t>14/10/24</a:t>
            </a:fld>
            <a:endParaRPr lang="en-AU"/>
          </a:p>
        </p:txBody>
      </p:sp>
      <p:sp>
        <p:nvSpPr>
          <p:cNvPr id="6" name="Footer Placeholder 5">
            <a:extLst>
              <a:ext uri="{FF2B5EF4-FFF2-40B4-BE49-F238E27FC236}">
                <a16:creationId xmlns:a16="http://schemas.microsoft.com/office/drawing/2014/main" id="{539BF504-969C-A0A2-62E9-A952674FF82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42E7F4-ABBC-4EEB-4687-87BEE276FCDC}"/>
              </a:ext>
            </a:extLst>
          </p:cNvPr>
          <p:cNvSpPr>
            <a:spLocks noGrp="1"/>
          </p:cNvSpPr>
          <p:nvPr>
            <p:ph type="sldNum" sz="quarter" idx="12"/>
          </p:nvPr>
        </p:nvSpPr>
        <p:spPr/>
        <p:txBody>
          <a:bodyPr/>
          <a:lstStyle/>
          <a:p>
            <a:fld id="{B4B22375-B4A0-47AA-BA6D-A3A5DC124852}" type="slidenum">
              <a:rPr lang="en-AU" smtClean="0"/>
              <a:t>‹#›</a:t>
            </a:fld>
            <a:endParaRPr lang="en-AU"/>
          </a:p>
        </p:txBody>
      </p:sp>
    </p:spTree>
    <p:extLst>
      <p:ext uri="{BB962C8B-B14F-4D97-AF65-F5344CB8AC3E}">
        <p14:creationId xmlns:p14="http://schemas.microsoft.com/office/powerpoint/2010/main" val="226502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AF962-3874-2EF0-27E0-98C49E116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1B23A8-F336-9872-50CD-FFE6DF6CB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D95DC-EE17-18EC-AAB1-33F75D69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A010E8-8B5B-4B0A-9592-B5FCD201839B}" type="datetimeFigureOut">
              <a:rPr lang="en-AU" smtClean="0"/>
              <a:t>14/10/24</a:t>
            </a:fld>
            <a:endParaRPr lang="en-AU"/>
          </a:p>
        </p:txBody>
      </p:sp>
      <p:sp>
        <p:nvSpPr>
          <p:cNvPr id="5" name="Footer Placeholder 4">
            <a:extLst>
              <a:ext uri="{FF2B5EF4-FFF2-40B4-BE49-F238E27FC236}">
                <a16:creationId xmlns:a16="http://schemas.microsoft.com/office/drawing/2014/main" id="{6A4C5D0B-D794-FECA-E8CA-C3936476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5FD109-051C-E6AA-77FD-817C40C48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B22375-B4A0-47AA-BA6D-A3A5DC124852}" type="slidenum">
              <a:rPr lang="en-AU" smtClean="0"/>
              <a:t>‹#›</a:t>
            </a:fld>
            <a:endParaRPr lang="en-AU"/>
          </a:p>
        </p:txBody>
      </p:sp>
    </p:spTree>
    <p:extLst>
      <p:ext uri="{BB962C8B-B14F-4D97-AF65-F5344CB8AC3E}">
        <p14:creationId xmlns:p14="http://schemas.microsoft.com/office/powerpoint/2010/main" val="304205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F457F-230D-2222-6051-FB735BA925DD}"/>
              </a:ext>
            </a:extLst>
          </p:cNvPr>
          <p:cNvSpPr>
            <a:spLocks noGrp="1"/>
          </p:cNvSpPr>
          <p:nvPr>
            <p:ph type="ctrTitle"/>
          </p:nvPr>
        </p:nvSpPr>
        <p:spPr/>
        <p:txBody>
          <a:bodyPr/>
          <a:lstStyle/>
          <a:p>
            <a:endParaRPr lang="en-AU"/>
          </a:p>
        </p:txBody>
      </p:sp>
      <p:sp>
        <p:nvSpPr>
          <p:cNvPr id="5" name="Subtitle 4">
            <a:extLst>
              <a:ext uri="{FF2B5EF4-FFF2-40B4-BE49-F238E27FC236}">
                <a16:creationId xmlns:a16="http://schemas.microsoft.com/office/drawing/2014/main" id="{C0E7614C-CDCA-7F28-77B1-DB9B9A6C80F5}"/>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412243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B716-12E4-B0B5-B6E1-5A532994796A}"/>
              </a:ext>
            </a:extLst>
          </p:cNvPr>
          <p:cNvSpPr>
            <a:spLocks noGrp="1"/>
          </p:cNvSpPr>
          <p:nvPr>
            <p:ph type="title"/>
          </p:nvPr>
        </p:nvSpPr>
        <p:spPr/>
        <p:txBody>
          <a:bodyPr/>
          <a:lstStyle/>
          <a:p>
            <a:r>
              <a:rPr lang="en-AU" dirty="0"/>
              <a:t>Introduction</a:t>
            </a:r>
          </a:p>
        </p:txBody>
      </p:sp>
      <p:sp>
        <p:nvSpPr>
          <p:cNvPr id="4" name="Rectangle 1">
            <a:extLst>
              <a:ext uri="{FF2B5EF4-FFF2-40B4-BE49-F238E27FC236}">
                <a16:creationId xmlns:a16="http://schemas.microsoft.com/office/drawing/2014/main" id="{AA01CD72-0BD1-4787-6179-D2122F65BA85}"/>
              </a:ext>
            </a:extLst>
          </p:cNvPr>
          <p:cNvSpPr>
            <a:spLocks noGrp="1" noChangeArrowheads="1"/>
          </p:cNvSpPr>
          <p:nvPr>
            <p:ph idx="1"/>
          </p:nvPr>
        </p:nvSpPr>
        <p:spPr bwMode="auto">
          <a:xfrm>
            <a:off x="947056" y="2644170"/>
            <a:ext cx="79901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tos" panose="020B0004020202020204" pitchFamily="34" charset="0"/>
              </a:rPr>
              <a:t>Humans are very careless; we chuck rubbish out and don’t put too much care into what happens to it. This leads to litter and pollution. So, we are here today to pitch our idea of how we can reverse this, starting with the problem.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7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352F-BACE-AE02-BEAD-757CD3CD5793}"/>
              </a:ext>
            </a:extLst>
          </p:cNvPr>
          <p:cNvSpPr>
            <a:spLocks noGrp="1"/>
          </p:cNvSpPr>
          <p:nvPr>
            <p:ph type="title"/>
          </p:nvPr>
        </p:nvSpPr>
        <p:spPr/>
        <p:txBody>
          <a:bodyPr/>
          <a:lstStyle/>
          <a:p>
            <a:r>
              <a:rPr lang="en-AU" noProof="0" dirty="0"/>
              <a:t>The Problem</a:t>
            </a:r>
          </a:p>
        </p:txBody>
      </p:sp>
      <p:sp>
        <p:nvSpPr>
          <p:cNvPr id="3" name="Content Placeholder 2">
            <a:extLst>
              <a:ext uri="{FF2B5EF4-FFF2-40B4-BE49-F238E27FC236}">
                <a16:creationId xmlns:a16="http://schemas.microsoft.com/office/drawing/2014/main" id="{C10FA1A3-8AF0-984E-79D6-B1EDAD8778F0}"/>
              </a:ext>
            </a:extLst>
          </p:cNvPr>
          <p:cNvSpPr>
            <a:spLocks noGrp="1"/>
          </p:cNvSpPr>
          <p:nvPr>
            <p:ph idx="1"/>
          </p:nvPr>
        </p:nvSpPr>
        <p:spPr>
          <a:xfrm>
            <a:off x="838199" y="1825625"/>
            <a:ext cx="10798629" cy="3682546"/>
          </a:xfrm>
        </p:spPr>
        <p:txBody>
          <a:bodyPr>
            <a:normAutofit/>
          </a:bodyPr>
          <a:lstStyle/>
          <a:p>
            <a:pPr marL="0" indent="0" algn="l" fontAlgn="base">
              <a:buNone/>
            </a:pPr>
            <a:r>
              <a:rPr lang="en-AU" b="0" i="0" noProof="0" dirty="0">
                <a:solidFill>
                  <a:srgbClr val="000000"/>
                </a:solidFill>
                <a:effectLst/>
                <a:latin typeface="Aptos" panose="020B0004020202020204" pitchFamily="34" charset="0"/>
              </a:rPr>
              <a:t>There are currently over 5 trillion pieces of rubbish littering the ocean. These staggering amounts of garbage have accumulated in about 5 garbage patches, the most well-known one being the Great Pacific Garbage Patch. However, all though most of this rubbish floats in the water, creating large rubbish islands. Many animals will ingest the rubbish, making them sick and leading to death. As  this rubbish gets really waterlogged, unless it is heavy to start with, it sinks to the sea floor, damaging the environments like reefs. This brings us to the solutions used to combat this rubbish and protect the environment.</a:t>
            </a:r>
          </a:p>
        </p:txBody>
      </p:sp>
    </p:spTree>
    <p:extLst>
      <p:ext uri="{BB962C8B-B14F-4D97-AF65-F5344CB8AC3E}">
        <p14:creationId xmlns:p14="http://schemas.microsoft.com/office/powerpoint/2010/main" val="542633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167</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Introduction</vt:lpstr>
      <vt:lpstr>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 Biggs</dc:creator>
  <cp:lastModifiedBy>Lachlan Rimmington</cp:lastModifiedBy>
  <cp:revision>2</cp:revision>
  <dcterms:created xsi:type="dcterms:W3CDTF">2024-10-12T23:01:34Z</dcterms:created>
  <dcterms:modified xsi:type="dcterms:W3CDTF">2024-10-13T23:52:29Z</dcterms:modified>
</cp:coreProperties>
</file>