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Roberto Guzmán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Dekho cars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200" dirty="0"/>
              <a:t>300 samples</a:t>
            </a:r>
          </a:p>
          <a:p>
            <a:pPr lvl="1"/>
            <a:r>
              <a:rPr lang="en-US" sz="2200" dirty="0"/>
              <a:t>Slope = 0.022</a:t>
            </a:r>
          </a:p>
          <a:p>
            <a:pPr lvl="1"/>
            <a:r>
              <a:rPr lang="en-US" sz="2200" dirty="0"/>
              <a:t>Coef. Of Det. testing = 0.21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{BC9AA132-AAD5-40D4-99D1-AF508EEDA871}tf55705232_win32</Template>
  <TotalTime>27</TotalTime>
  <Words>21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Results</vt:lpstr>
      <vt:lpstr>Dekho cars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Roberto Carlos Guzmán Cortés</dc:creator>
  <cp:lastModifiedBy>Roberto Carlos Guzmán Cortés</cp:lastModifiedBy>
  <cp:revision>4</cp:revision>
  <dcterms:created xsi:type="dcterms:W3CDTF">2021-09-23T18:00:15Z</dcterms:created>
  <dcterms:modified xsi:type="dcterms:W3CDTF">2021-09-23T18:33:36Z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