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Roberto Guzmán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Dekho cars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Linear Regression</a:t>
            </a:r>
          </a:p>
          <a:p>
            <a:pPr lvl="1"/>
            <a:r>
              <a:rPr lang="en-US" sz="2200" dirty="0"/>
              <a:t>300 samples</a:t>
            </a:r>
          </a:p>
          <a:p>
            <a:pPr lvl="1"/>
            <a:r>
              <a:rPr lang="en-US" sz="2200" dirty="0"/>
              <a:t>Slope = 0.022</a:t>
            </a:r>
          </a:p>
          <a:p>
            <a:pPr lvl="1"/>
            <a:r>
              <a:rPr lang="en-US" sz="2200"/>
              <a:t>b = 3511.7</a:t>
            </a:r>
            <a:endParaRPr lang="en-US" sz="2200" dirty="0"/>
          </a:p>
          <a:p>
            <a:pPr lvl="1"/>
            <a:r>
              <a:rPr lang="en-US" sz="2200" dirty="0"/>
              <a:t>Coef. Of Det. testing = 0.21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the Coefficient of Determination | R Square – Data Science Duniya">
            <a:extLst>
              <a:ext uri="{FF2B5EF4-FFF2-40B4-BE49-F238E27FC236}">
                <a16:creationId xmlns:a16="http://schemas.microsoft.com/office/drawing/2014/main" id="{8D4D65A3-0D07-4A44-B524-991F78CEE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 r="1" b="23564"/>
          <a:stretch/>
        </p:blipFill>
        <p:spPr bwMode="auto">
          <a:xfrm>
            <a:off x="643467" y="902758"/>
            <a:ext cx="10905066" cy="50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15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{BC9AA132-AAD5-40D4-99D1-AF508EEDA871}tf55705232_win32</Template>
  <TotalTime>28</TotalTime>
  <Words>26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Car price prediction</vt:lpstr>
      <vt:lpstr>Dekho cars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Roberto Carlos Guzmán Cortés</dc:creator>
  <cp:lastModifiedBy>Roberto Carlos Guzmán Cortés</cp:lastModifiedBy>
  <cp:revision>8</cp:revision>
  <dcterms:created xsi:type="dcterms:W3CDTF">2021-09-23T18:00:15Z</dcterms:created>
  <dcterms:modified xsi:type="dcterms:W3CDTF">2021-09-23T21:32:35Z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