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8" r:id="rId14"/>
    <p:sldId id="269" r:id="rId15"/>
    <p:sldId id="270" r:id="rId16"/>
    <p:sldId id="274" r:id="rId17"/>
    <p:sldId id="279" r:id="rId18"/>
    <p:sldId id="271" r:id="rId19"/>
    <p:sldId id="275" r:id="rId20"/>
    <p:sldId id="272" r:id="rId21"/>
    <p:sldId id="276" r:id="rId22"/>
    <p:sldId id="273" r:id="rId23"/>
    <p:sldId id="277" r:id="rId24"/>
    <p:sldId id="278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E09C0-A1E1-49CA-9160-351141D3CBA0}" type="datetimeFigureOut">
              <a:rPr lang="es-MX" smtClean="0"/>
              <a:t>20/08/2015</a:t>
            </a:fld>
            <a:endParaRPr lang="es-MX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D4CD2-4AC1-4B28-B0D3-2BD6F59C0913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E09C0-A1E1-49CA-9160-351141D3CBA0}" type="datetimeFigureOut">
              <a:rPr lang="es-MX" smtClean="0"/>
              <a:t>20/08/2015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D4CD2-4AC1-4B28-B0D3-2BD6F59C091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E09C0-A1E1-49CA-9160-351141D3CBA0}" type="datetimeFigureOut">
              <a:rPr lang="es-MX" smtClean="0"/>
              <a:t>20/08/2015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D4CD2-4AC1-4B28-B0D3-2BD6F59C091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E09C0-A1E1-49CA-9160-351141D3CBA0}" type="datetimeFigureOut">
              <a:rPr lang="es-MX" smtClean="0"/>
              <a:t>20/08/2015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D4CD2-4AC1-4B28-B0D3-2BD6F59C091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E09C0-A1E1-49CA-9160-351141D3CBA0}" type="datetimeFigureOut">
              <a:rPr lang="es-MX" smtClean="0"/>
              <a:t>20/08/2015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D4CD2-4AC1-4B28-B0D3-2BD6F59C0913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E09C0-A1E1-49CA-9160-351141D3CBA0}" type="datetimeFigureOut">
              <a:rPr lang="es-MX" smtClean="0"/>
              <a:t>20/08/2015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D4CD2-4AC1-4B28-B0D3-2BD6F59C091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E09C0-A1E1-49CA-9160-351141D3CBA0}" type="datetimeFigureOut">
              <a:rPr lang="es-MX" smtClean="0"/>
              <a:t>20/08/2015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D4CD2-4AC1-4B28-B0D3-2BD6F59C091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E09C0-A1E1-49CA-9160-351141D3CBA0}" type="datetimeFigureOut">
              <a:rPr lang="es-MX" smtClean="0"/>
              <a:t>20/08/2015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D4CD2-4AC1-4B28-B0D3-2BD6F59C091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E09C0-A1E1-49CA-9160-351141D3CBA0}" type="datetimeFigureOut">
              <a:rPr lang="es-MX" smtClean="0"/>
              <a:t>20/08/2015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D4CD2-4AC1-4B28-B0D3-2BD6F59C0913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E09C0-A1E1-49CA-9160-351141D3CBA0}" type="datetimeFigureOut">
              <a:rPr lang="es-MX" smtClean="0"/>
              <a:t>20/08/2015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D4CD2-4AC1-4B28-B0D3-2BD6F59C091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E09C0-A1E1-49CA-9160-351141D3CBA0}" type="datetimeFigureOut">
              <a:rPr lang="es-MX" smtClean="0"/>
              <a:t>20/08/2015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D4CD2-4AC1-4B28-B0D3-2BD6F59C0913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52E09C0-A1E1-49CA-9160-351141D3CBA0}" type="datetimeFigureOut">
              <a:rPr lang="es-MX" smtClean="0"/>
              <a:t>20/08/2015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6CD4CD2-4AC1-4B28-B0D3-2BD6F59C0913}" type="slidenum">
              <a:rPr lang="es-MX" smtClean="0"/>
              <a:t>‹Nº›</a:t>
            </a:fld>
            <a:endParaRPr lang="es-MX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Fundamentos de JavaScript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MTI Eduardo Juárez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586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</a:t>
            </a:r>
            <a:r>
              <a:rPr lang="es-MX" dirty="0" err="1" smtClean="0"/>
              <a:t>String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var</a:t>
            </a:r>
            <a:r>
              <a:rPr lang="es-MX" dirty="0" smtClean="0"/>
              <a:t> </a:t>
            </a:r>
            <a:r>
              <a:rPr lang="es-MX" dirty="0" err="1" smtClean="0"/>
              <a:t>str</a:t>
            </a:r>
            <a:r>
              <a:rPr lang="es-MX" dirty="0"/>
              <a:t> </a:t>
            </a:r>
            <a:r>
              <a:rPr lang="es-MX" dirty="0" smtClean="0"/>
              <a:t>= "hola";</a:t>
            </a:r>
          </a:p>
          <a:p>
            <a:r>
              <a:rPr lang="es-MX" dirty="0" err="1" smtClean="0"/>
              <a:t>str.charAt</a:t>
            </a:r>
            <a:r>
              <a:rPr lang="es-MX" dirty="0" smtClean="0"/>
              <a:t>(3)   =&gt; </a:t>
            </a:r>
            <a:r>
              <a:rPr lang="es-MX" dirty="0"/>
              <a:t>"</a:t>
            </a:r>
            <a:r>
              <a:rPr lang="es-MX" dirty="0" smtClean="0"/>
              <a:t>a</a:t>
            </a:r>
            <a:r>
              <a:rPr lang="es-MX" dirty="0"/>
              <a:t>"</a:t>
            </a:r>
            <a:endParaRPr lang="es-MX" dirty="0" smtClean="0"/>
          </a:p>
          <a:p>
            <a:r>
              <a:rPr lang="es-MX" dirty="0" err="1" smtClean="0"/>
              <a:t>str.indexOf</a:t>
            </a:r>
            <a:r>
              <a:rPr lang="es-MX" dirty="0" smtClean="0"/>
              <a:t>("a")  =&gt; 3</a:t>
            </a:r>
          </a:p>
          <a:p>
            <a:r>
              <a:rPr lang="es-MX" dirty="0" err="1" smtClean="0"/>
              <a:t>str.substring</a:t>
            </a:r>
            <a:r>
              <a:rPr lang="es-MX" dirty="0" smtClean="0"/>
              <a:t>(1,2) =&gt; "</a:t>
            </a:r>
            <a:r>
              <a:rPr lang="es-MX" dirty="0" err="1" smtClean="0"/>
              <a:t>ol</a:t>
            </a:r>
            <a:r>
              <a:rPr lang="es-MX" dirty="0" smtClean="0"/>
              <a:t>"</a:t>
            </a:r>
          </a:p>
          <a:p>
            <a:r>
              <a:rPr lang="es-MX" dirty="0" err="1" smtClean="0"/>
              <a:t>str.toUpperCase</a:t>
            </a:r>
            <a:r>
              <a:rPr lang="es-MX" dirty="0" smtClean="0"/>
              <a:t>()  =&gt; "HOLA"</a:t>
            </a:r>
          </a:p>
          <a:p>
            <a:r>
              <a:rPr lang="es-MX" dirty="0" err="1" smtClean="0"/>
              <a:t>str.toLowerCase</a:t>
            </a:r>
            <a:r>
              <a:rPr lang="es-MX" dirty="0" smtClean="0"/>
              <a:t>()  =&gt; "hola"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02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objeto Date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var</a:t>
            </a:r>
            <a:r>
              <a:rPr lang="es-MX" dirty="0" smtClean="0"/>
              <a:t> </a:t>
            </a:r>
            <a:r>
              <a:rPr lang="es-MX" dirty="0" err="1" smtClean="0"/>
              <a:t>today</a:t>
            </a:r>
            <a:r>
              <a:rPr lang="es-MX" dirty="0" smtClean="0"/>
              <a:t> = new Date();</a:t>
            </a:r>
          </a:p>
          <a:p>
            <a:r>
              <a:rPr lang="es-MX" dirty="0" err="1" smtClean="0"/>
              <a:t>today.toLocaleString</a:t>
            </a:r>
            <a:r>
              <a:rPr lang="es-MX" dirty="0" smtClean="0"/>
              <a:t>()  =&gt; "17/1/2014 21:57:24" </a:t>
            </a:r>
          </a:p>
          <a:p>
            <a:r>
              <a:rPr lang="es-MX" dirty="0" err="1" smtClean="0"/>
              <a:t>today.getMonth</a:t>
            </a:r>
            <a:r>
              <a:rPr lang="es-MX" dirty="0" smtClean="0"/>
              <a:t>()  </a:t>
            </a:r>
            <a:r>
              <a:rPr lang="es-MX" dirty="0"/>
              <a:t>=&gt; </a:t>
            </a:r>
            <a:r>
              <a:rPr lang="es-MX" dirty="0" smtClean="0"/>
              <a:t>1</a:t>
            </a:r>
          </a:p>
          <a:p>
            <a:r>
              <a:rPr lang="es-MX" dirty="0" err="1" smtClean="0"/>
              <a:t>today.getHours</a:t>
            </a:r>
            <a:r>
              <a:rPr lang="es-MX" dirty="0" smtClean="0"/>
              <a:t>()   =&gt; 21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219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objeto </a:t>
            </a:r>
            <a:r>
              <a:rPr lang="es-MX" dirty="0" err="1" smtClean="0"/>
              <a:t>document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Permite hacer modificaciones al documento HTML</a:t>
            </a:r>
          </a:p>
          <a:p>
            <a:pPr lvl="1"/>
            <a:r>
              <a:rPr lang="es-MX" dirty="0" err="1" smtClean="0"/>
              <a:t>document.write</a:t>
            </a:r>
            <a:r>
              <a:rPr lang="es-MX" dirty="0" smtClean="0"/>
              <a:t>(</a:t>
            </a:r>
            <a:r>
              <a:rPr lang="es-MX" dirty="0"/>
              <a:t>" </a:t>
            </a:r>
            <a:r>
              <a:rPr lang="es-MX" dirty="0" smtClean="0"/>
              <a:t>mensaje</a:t>
            </a:r>
            <a:r>
              <a:rPr lang="es-MX" dirty="0"/>
              <a:t> "</a:t>
            </a:r>
            <a:r>
              <a:rPr lang="es-MX" dirty="0" smtClean="0"/>
              <a:t>);  //Escribe en el documento</a:t>
            </a:r>
          </a:p>
          <a:p>
            <a:pPr lvl="1"/>
            <a:r>
              <a:rPr lang="es-MX" dirty="0" err="1" smtClean="0"/>
              <a:t>document</a:t>
            </a:r>
            <a:r>
              <a:rPr lang="es-MX" dirty="0"/>
              <a:t>. </a:t>
            </a:r>
            <a:r>
              <a:rPr lang="es-MX" dirty="0" err="1"/>
              <a:t>getElementById</a:t>
            </a:r>
            <a:r>
              <a:rPr lang="es-MX" dirty="0" smtClean="0"/>
              <a:t>(</a:t>
            </a:r>
            <a:r>
              <a:rPr lang="es-MX" dirty="0"/>
              <a:t>" </a:t>
            </a:r>
            <a:r>
              <a:rPr lang="es-MX" dirty="0" smtClean="0"/>
              <a:t>id</a:t>
            </a:r>
            <a:r>
              <a:rPr lang="es-MX" dirty="0"/>
              <a:t> "</a:t>
            </a:r>
            <a:r>
              <a:rPr lang="es-MX" dirty="0" smtClean="0"/>
              <a:t>);  //Obtiene un elemento HTML por su id</a:t>
            </a:r>
          </a:p>
          <a:p>
            <a:pPr lvl="1"/>
            <a:r>
              <a:rPr lang="es-MX" dirty="0" err="1" smtClean="0"/>
              <a:t>document</a:t>
            </a:r>
            <a:r>
              <a:rPr lang="es-MX" dirty="0"/>
              <a:t>. </a:t>
            </a:r>
            <a:r>
              <a:rPr lang="es-MX" dirty="0" err="1"/>
              <a:t>getElementsByName</a:t>
            </a:r>
            <a:r>
              <a:rPr lang="es-MX" dirty="0" smtClean="0"/>
              <a:t>(</a:t>
            </a:r>
            <a:r>
              <a:rPr lang="es-MX" dirty="0"/>
              <a:t>" </a:t>
            </a:r>
            <a:r>
              <a:rPr lang="es-MX" dirty="0" smtClean="0"/>
              <a:t>nombre</a:t>
            </a:r>
            <a:r>
              <a:rPr lang="es-MX" dirty="0"/>
              <a:t> "</a:t>
            </a:r>
            <a:r>
              <a:rPr lang="es-MX" dirty="0" smtClean="0"/>
              <a:t>); //Obtiene una lista de nodos del documento con el nombre indicado</a:t>
            </a:r>
          </a:p>
          <a:p>
            <a:pPr lvl="1"/>
            <a:r>
              <a:rPr lang="es-MX" dirty="0" err="1" smtClean="0"/>
              <a:t>document.removeChild</a:t>
            </a:r>
            <a:r>
              <a:rPr lang="es-MX" dirty="0" smtClean="0"/>
              <a:t>(Nodo);  //Elimina un nodo</a:t>
            </a:r>
            <a:endParaRPr lang="es-MX" dirty="0"/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12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objeto </a:t>
            </a:r>
            <a:r>
              <a:rPr lang="es-MX" dirty="0" err="1" smtClean="0"/>
              <a:t>Window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alert</a:t>
            </a:r>
            <a:r>
              <a:rPr lang="es-MX" dirty="0" smtClean="0"/>
              <a:t>("\</a:t>
            </a:r>
            <a:r>
              <a:rPr lang="es-MX" dirty="0" err="1" smtClean="0"/>
              <a:t>tBienvenido</a:t>
            </a:r>
            <a:r>
              <a:rPr lang="es-MX" dirty="0" smtClean="0"/>
              <a:t> \n"); //Abre una ventana de diálogo con un botón Ok</a:t>
            </a:r>
          </a:p>
          <a:p>
            <a:r>
              <a:rPr lang="es-MX" dirty="0" err="1" smtClean="0"/>
              <a:t>var</a:t>
            </a:r>
            <a:r>
              <a:rPr lang="es-MX" dirty="0" smtClean="0"/>
              <a:t> pregunta = </a:t>
            </a:r>
            <a:r>
              <a:rPr lang="es-MX" dirty="0" err="1" smtClean="0"/>
              <a:t>confirm</a:t>
            </a:r>
            <a:r>
              <a:rPr lang="es-MX" dirty="0" smtClean="0"/>
              <a:t>("¿quieres continuar? "); //Abre una ventana de diálogo con botones Ok y cancel, asigna a la variable el valor true o false.</a:t>
            </a:r>
          </a:p>
          <a:p>
            <a:r>
              <a:rPr lang="es-MX" dirty="0" err="1" smtClean="0"/>
              <a:t>var</a:t>
            </a:r>
            <a:r>
              <a:rPr lang="es-MX" dirty="0" smtClean="0"/>
              <a:t> nombre = </a:t>
            </a:r>
            <a:r>
              <a:rPr lang="es-MX" dirty="0" err="1" smtClean="0"/>
              <a:t>prompt</a:t>
            </a:r>
            <a:r>
              <a:rPr lang="es-MX" dirty="0" smtClean="0"/>
              <a:t>("¿Cómo te llamas?", "Valor por defecto"); //Abre una ventana de diálogo que pide un valor al usuario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890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Estructuras de control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if</a:t>
            </a:r>
            <a:r>
              <a:rPr lang="es-MX" dirty="0"/>
              <a:t> </a:t>
            </a:r>
            <a:r>
              <a:rPr lang="es-MX" dirty="0" smtClean="0"/>
              <a:t>y </a:t>
            </a:r>
            <a:r>
              <a:rPr lang="es-MX" dirty="0" err="1" smtClean="0"/>
              <a:t>switch</a:t>
            </a:r>
            <a:r>
              <a:rPr lang="es-MX" dirty="0" smtClean="0"/>
              <a:t> son similares a java y </a:t>
            </a:r>
            <a:r>
              <a:rPr lang="es-MX" dirty="0" err="1" smtClean="0"/>
              <a:t>c++</a:t>
            </a:r>
            <a:endParaRPr lang="es-MX" dirty="0" smtClean="0"/>
          </a:p>
          <a:p>
            <a:r>
              <a:rPr lang="es-MX" dirty="0" smtClean="0"/>
              <a:t>Los ciclos </a:t>
            </a:r>
            <a:r>
              <a:rPr lang="es-MX" dirty="0" err="1" smtClean="0"/>
              <a:t>while</a:t>
            </a:r>
            <a:r>
              <a:rPr lang="es-MX" dirty="0" smtClean="0"/>
              <a:t>, do-</a:t>
            </a:r>
            <a:r>
              <a:rPr lang="es-MX" dirty="0" err="1" smtClean="0"/>
              <a:t>while</a:t>
            </a:r>
            <a:r>
              <a:rPr lang="es-MX" dirty="0" smtClean="0"/>
              <a:t> y </a:t>
            </a:r>
            <a:r>
              <a:rPr lang="es-MX" dirty="0" err="1" smtClean="0"/>
              <a:t>for</a:t>
            </a:r>
            <a:r>
              <a:rPr lang="es-MX" dirty="0" smtClean="0"/>
              <a:t> son similares a java y </a:t>
            </a:r>
            <a:r>
              <a:rPr lang="es-MX" dirty="0" err="1" smtClean="0"/>
              <a:t>c++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187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Creación de objetos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Los objetos en JavaScript son dinámicos, es decir, en cualquier momento de la interpretación se les puede agregar o eliminar propiedades</a:t>
            </a:r>
          </a:p>
          <a:p>
            <a:pPr lvl="1"/>
            <a:r>
              <a:rPr lang="es-MX" dirty="0" err="1"/>
              <a:t>v</a:t>
            </a:r>
            <a:r>
              <a:rPr lang="es-MX" dirty="0" err="1" smtClean="0"/>
              <a:t>ar</a:t>
            </a:r>
            <a:r>
              <a:rPr lang="es-MX" dirty="0" smtClean="0"/>
              <a:t> clase = new </a:t>
            </a:r>
            <a:r>
              <a:rPr lang="es-MX" dirty="0" err="1" smtClean="0"/>
              <a:t>Object</a:t>
            </a:r>
            <a:r>
              <a:rPr lang="es-MX" dirty="0" smtClean="0"/>
              <a:t>();</a:t>
            </a:r>
          </a:p>
          <a:p>
            <a:pPr lvl="1"/>
            <a:r>
              <a:rPr lang="es-MX" dirty="0" err="1"/>
              <a:t>c</a:t>
            </a:r>
            <a:r>
              <a:rPr lang="es-MX" dirty="0" err="1" smtClean="0"/>
              <a:t>lase.lab</a:t>
            </a:r>
            <a:r>
              <a:rPr lang="es-MX" dirty="0" smtClean="0"/>
              <a:t> = "</a:t>
            </a:r>
            <a:r>
              <a:rPr lang="es-MX" dirty="0" err="1" smtClean="0"/>
              <a:t>lab</a:t>
            </a:r>
            <a:r>
              <a:rPr lang="es-MX" dirty="0"/>
              <a:t> </a:t>
            </a:r>
            <a:r>
              <a:rPr lang="es-MX" dirty="0" smtClean="0"/>
              <a:t>3";</a:t>
            </a:r>
          </a:p>
          <a:p>
            <a:pPr lvl="1"/>
            <a:r>
              <a:rPr lang="es-MX" dirty="0" err="1"/>
              <a:t>c</a:t>
            </a:r>
            <a:r>
              <a:rPr lang="es-MX" dirty="0" err="1" smtClean="0"/>
              <a:t>lase.proyecto</a:t>
            </a:r>
            <a:r>
              <a:rPr lang="es-MX" dirty="0" smtClean="0"/>
              <a:t> = "proyecto 1";</a:t>
            </a:r>
          </a:p>
          <a:p>
            <a:r>
              <a:rPr lang="es-MX" dirty="0" smtClean="0"/>
              <a:t>Sintaxis alternativa:</a:t>
            </a:r>
          </a:p>
          <a:p>
            <a:pPr lvl="1"/>
            <a:r>
              <a:rPr lang="es-MX" dirty="0" err="1" smtClean="0"/>
              <a:t>var</a:t>
            </a:r>
            <a:r>
              <a:rPr lang="es-MX" dirty="0" smtClean="0"/>
              <a:t> clase = {</a:t>
            </a:r>
            <a:r>
              <a:rPr lang="es-MX" dirty="0" err="1" smtClean="0"/>
              <a:t>lab</a:t>
            </a:r>
            <a:r>
              <a:rPr lang="es-MX" dirty="0" smtClean="0"/>
              <a:t>: "</a:t>
            </a:r>
            <a:r>
              <a:rPr lang="es-MX" dirty="0" err="1" smtClean="0"/>
              <a:t>lab</a:t>
            </a:r>
            <a:r>
              <a:rPr lang="es-MX" dirty="0" smtClean="0"/>
              <a:t> 3", proyecto: "proyecto 1"}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431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Creación de objetos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También es posible anidar objetos:</a:t>
            </a:r>
          </a:p>
          <a:p>
            <a:pPr lvl="1"/>
            <a:r>
              <a:rPr lang="es-MX" dirty="0" err="1" smtClean="0"/>
              <a:t>clase.examen</a:t>
            </a:r>
            <a:r>
              <a:rPr lang="es-MX" dirty="0" smtClean="0"/>
              <a:t> = new </a:t>
            </a:r>
            <a:r>
              <a:rPr lang="es-MX" dirty="0" err="1" smtClean="0"/>
              <a:t>Object</a:t>
            </a:r>
            <a:r>
              <a:rPr lang="es-MX" dirty="0" smtClean="0"/>
              <a:t>();</a:t>
            </a:r>
          </a:p>
          <a:p>
            <a:pPr lvl="1"/>
            <a:r>
              <a:rPr lang="es-MX" dirty="0" smtClean="0"/>
              <a:t>clase.examen.pregunta1 = "¿Cuál…";</a:t>
            </a:r>
          </a:p>
          <a:p>
            <a:pPr lvl="1"/>
            <a:r>
              <a:rPr lang="es-MX" dirty="0" smtClean="0"/>
              <a:t>clase.examen.pregunta2 </a:t>
            </a:r>
            <a:r>
              <a:rPr lang="es-MX" dirty="0"/>
              <a:t>= "¿</a:t>
            </a:r>
            <a:r>
              <a:rPr lang="es-MX" dirty="0" smtClean="0"/>
              <a:t>Cómo</a:t>
            </a:r>
            <a:r>
              <a:rPr lang="es-MX" dirty="0" smtClean="0"/>
              <a:t>…";</a:t>
            </a:r>
          </a:p>
          <a:p>
            <a:pPr lvl="1"/>
            <a:endParaRPr lang="es-MX" dirty="0"/>
          </a:p>
          <a:p>
            <a:r>
              <a:rPr lang="es-MX" dirty="0" smtClean="0"/>
              <a:t>Las propiedades también pueden accederse como elementos de un arreglo:</a:t>
            </a:r>
          </a:p>
          <a:p>
            <a:pPr lvl="1"/>
            <a:r>
              <a:rPr lang="es-MX" dirty="0" smtClean="0"/>
              <a:t>clase["</a:t>
            </a:r>
            <a:r>
              <a:rPr lang="es-MX" dirty="0" err="1" smtClean="0"/>
              <a:t>lab</a:t>
            </a:r>
            <a:r>
              <a:rPr lang="es-MX" dirty="0" smtClean="0"/>
              <a:t>"];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5924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ciclo </a:t>
            </a:r>
            <a:r>
              <a:rPr lang="es-MX" dirty="0" err="1" smtClean="0"/>
              <a:t>for</a:t>
            </a:r>
            <a:r>
              <a:rPr lang="es-MX" dirty="0" smtClean="0"/>
              <a:t> … in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pueden recorrer todas las propiedades de un objeto con un ciclo </a:t>
            </a:r>
            <a:r>
              <a:rPr lang="es-MX" dirty="0" err="1" smtClean="0"/>
              <a:t>for</a:t>
            </a:r>
            <a:r>
              <a:rPr lang="es-MX" dirty="0" smtClean="0"/>
              <a:t>-in</a:t>
            </a:r>
          </a:p>
          <a:p>
            <a:endParaRPr lang="es-MX" dirty="0"/>
          </a:p>
          <a:p>
            <a:pPr lvl="1"/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smtClean="0"/>
              <a:t>(propiedad </a:t>
            </a:r>
            <a:r>
              <a:rPr lang="es-MX" dirty="0"/>
              <a:t>in clase) {</a:t>
            </a:r>
          </a:p>
          <a:p>
            <a:pPr lvl="2"/>
            <a:r>
              <a:rPr lang="es-MX" dirty="0"/>
              <a:t>//Hacer algo con la variable propiedad</a:t>
            </a:r>
          </a:p>
          <a:p>
            <a:pPr lvl="1"/>
            <a:r>
              <a:rPr lang="es-MX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629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Arreglos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arreglos también son dinámicos, es decir, pueden contener elementos de varios tipos, incluso arreglos:</a:t>
            </a:r>
          </a:p>
          <a:p>
            <a:pPr lvl="1"/>
            <a:r>
              <a:rPr lang="es-MX" dirty="0" err="1" smtClean="0"/>
              <a:t>var</a:t>
            </a:r>
            <a:r>
              <a:rPr lang="es-MX" dirty="0" smtClean="0"/>
              <a:t> arreglo = new </a:t>
            </a:r>
            <a:r>
              <a:rPr lang="es-MX" dirty="0" err="1" smtClean="0"/>
              <a:t>Array</a:t>
            </a:r>
            <a:r>
              <a:rPr lang="es-MX" dirty="0" smtClean="0"/>
              <a:t>(1, 2, "tres", "cuatro");</a:t>
            </a:r>
          </a:p>
          <a:p>
            <a:r>
              <a:rPr lang="es-MX" dirty="0" smtClean="0"/>
              <a:t>Sintaxis alternativa:</a:t>
            </a:r>
          </a:p>
          <a:p>
            <a:pPr lvl="1"/>
            <a:r>
              <a:rPr lang="es-MX" dirty="0" err="1"/>
              <a:t>var</a:t>
            </a:r>
            <a:r>
              <a:rPr lang="es-MX" dirty="0"/>
              <a:t> arreglo = [</a:t>
            </a:r>
            <a:r>
              <a:rPr lang="es-MX" dirty="0" smtClean="0"/>
              <a:t>1</a:t>
            </a:r>
            <a:r>
              <a:rPr lang="es-MX" dirty="0"/>
              <a:t>, 2, "tres", "</a:t>
            </a:r>
            <a:r>
              <a:rPr lang="es-MX" dirty="0" smtClean="0"/>
              <a:t>cuatro"];</a:t>
            </a:r>
            <a:endParaRPr lang="es-MX" dirty="0"/>
          </a:p>
          <a:p>
            <a:r>
              <a:rPr lang="es-MX" dirty="0" smtClean="0"/>
              <a:t>Crear un arreglo por tamaño:</a:t>
            </a:r>
          </a:p>
          <a:p>
            <a:pPr lvl="1"/>
            <a:r>
              <a:rPr lang="es-MX" dirty="0" err="1"/>
              <a:t>v</a:t>
            </a:r>
            <a:r>
              <a:rPr lang="es-MX" dirty="0" err="1" smtClean="0"/>
              <a:t>ar</a:t>
            </a:r>
            <a:r>
              <a:rPr lang="es-MX" dirty="0" smtClean="0"/>
              <a:t> arreglo = new </a:t>
            </a:r>
            <a:r>
              <a:rPr lang="es-MX" dirty="0" err="1" smtClean="0"/>
              <a:t>Array</a:t>
            </a:r>
            <a:r>
              <a:rPr lang="es-MX" dirty="0" smtClean="0"/>
              <a:t>(100);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03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Arreglos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tamaño del arreglo puede modificarse dinámicamente de varias formas:</a:t>
            </a:r>
          </a:p>
          <a:p>
            <a:pPr lvl="1"/>
            <a:r>
              <a:rPr lang="es-MX" dirty="0" smtClean="0"/>
              <a:t>arreglo[10] = "tamaño 11";</a:t>
            </a:r>
          </a:p>
          <a:p>
            <a:pPr lvl="1"/>
            <a:r>
              <a:rPr lang="es-MX" dirty="0" err="1" smtClean="0"/>
              <a:t>arreglo.length</a:t>
            </a:r>
            <a:r>
              <a:rPr lang="es-MX" dirty="0" smtClean="0"/>
              <a:t> = 20; //Tamaño 20</a:t>
            </a:r>
          </a:p>
          <a:p>
            <a:r>
              <a:rPr lang="es-MX" dirty="0" smtClean="0"/>
              <a:t>Los elementos de un arreglo pueden ordenarse con el método </a:t>
            </a:r>
            <a:r>
              <a:rPr lang="es-MX" dirty="0" err="1" smtClean="0"/>
              <a:t>sort</a:t>
            </a:r>
            <a:r>
              <a:rPr lang="es-MX" dirty="0" smtClean="0"/>
              <a:t>:</a:t>
            </a:r>
          </a:p>
          <a:p>
            <a:pPr lvl="1"/>
            <a:r>
              <a:rPr lang="es-MX" dirty="0" err="1" smtClean="0"/>
              <a:t>arreglo.sort</a:t>
            </a:r>
            <a:r>
              <a:rPr lang="es-MX" dirty="0" smtClean="0"/>
              <a:t>();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421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JavaScript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lang="es-MX" dirty="0" smtClean="0"/>
              <a:t>Usando un archivo externo </a:t>
            </a:r>
          </a:p>
          <a:p>
            <a:pPr lvl="1"/>
            <a:r>
              <a:rPr lang="es-MX" dirty="0" smtClean="0"/>
              <a:t>&lt;script </a:t>
            </a:r>
            <a:r>
              <a:rPr lang="es-MX" dirty="0" err="1" smtClean="0"/>
              <a:t>type</a:t>
            </a:r>
            <a:r>
              <a:rPr lang="es-MX" dirty="0" smtClean="0"/>
              <a:t> = </a:t>
            </a:r>
            <a:r>
              <a:rPr lang="es-MX" dirty="0"/>
              <a:t>"</a:t>
            </a:r>
            <a:r>
              <a:rPr lang="es-MX" dirty="0" err="1" smtClean="0"/>
              <a:t>text</a:t>
            </a:r>
            <a:r>
              <a:rPr lang="es-MX" dirty="0" smtClean="0"/>
              <a:t>/</a:t>
            </a:r>
            <a:r>
              <a:rPr lang="es-MX" dirty="0" err="1" smtClean="0"/>
              <a:t>javascript</a:t>
            </a:r>
            <a:r>
              <a:rPr lang="es-MX" dirty="0"/>
              <a:t>"</a:t>
            </a:r>
            <a:r>
              <a:rPr lang="es-MX" dirty="0" smtClean="0"/>
              <a:t> </a:t>
            </a:r>
            <a:r>
              <a:rPr lang="es-MX" dirty="0" err="1" smtClean="0"/>
              <a:t>src</a:t>
            </a:r>
            <a:r>
              <a:rPr lang="es-MX" dirty="0" smtClean="0"/>
              <a:t> = </a:t>
            </a:r>
            <a:r>
              <a:rPr lang="es-MX" dirty="0"/>
              <a:t>"</a:t>
            </a:r>
            <a:r>
              <a:rPr lang="es-MX" dirty="0" smtClean="0"/>
              <a:t>codigo.js"&gt;&lt;/script&gt;</a:t>
            </a:r>
          </a:p>
          <a:p>
            <a:endParaRPr lang="es-MX" dirty="0" smtClean="0"/>
          </a:p>
          <a:p>
            <a:r>
              <a:rPr lang="es-MX" dirty="0" smtClean="0"/>
              <a:t>En el mismo documento</a:t>
            </a:r>
          </a:p>
          <a:p>
            <a:pPr lvl="1"/>
            <a:r>
              <a:rPr lang="es-MX" dirty="0" smtClean="0"/>
              <a:t>&lt;script </a:t>
            </a:r>
            <a:r>
              <a:rPr lang="es-MX" dirty="0" err="1" smtClean="0"/>
              <a:t>type</a:t>
            </a:r>
            <a:r>
              <a:rPr lang="es-MX" dirty="0"/>
              <a:t> = "</a:t>
            </a:r>
            <a:r>
              <a:rPr lang="es-MX" dirty="0" err="1"/>
              <a:t>text</a:t>
            </a:r>
            <a:r>
              <a:rPr lang="es-MX" dirty="0"/>
              <a:t>/</a:t>
            </a:r>
            <a:r>
              <a:rPr lang="es-MX" dirty="0" err="1"/>
              <a:t>javascript</a:t>
            </a:r>
            <a:r>
              <a:rPr lang="es-MX" dirty="0"/>
              <a:t>" </a:t>
            </a:r>
            <a:r>
              <a:rPr lang="es-MX" dirty="0" smtClean="0"/>
              <a:t>&gt;</a:t>
            </a:r>
            <a:endParaRPr lang="es-MX" dirty="0"/>
          </a:p>
          <a:p>
            <a:pPr lvl="2"/>
            <a:r>
              <a:rPr lang="es-MX" dirty="0"/>
              <a:t>/*Código </a:t>
            </a:r>
            <a:r>
              <a:rPr lang="es-MX" dirty="0" err="1"/>
              <a:t>javascript</a:t>
            </a:r>
            <a:r>
              <a:rPr lang="es-MX" dirty="0"/>
              <a:t>*/</a:t>
            </a:r>
          </a:p>
          <a:p>
            <a:pPr lvl="1"/>
            <a:r>
              <a:rPr lang="es-MX" dirty="0"/>
              <a:t>&lt;/script&gt;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434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Sintaxis:</a:t>
            </a:r>
          </a:p>
          <a:p>
            <a:pPr lvl="1"/>
            <a:r>
              <a:rPr lang="es-MX" dirty="0" err="1" smtClean="0"/>
              <a:t>function</a:t>
            </a:r>
            <a:r>
              <a:rPr lang="es-MX" dirty="0" smtClean="0"/>
              <a:t> </a:t>
            </a:r>
            <a:r>
              <a:rPr lang="es-MX" dirty="0" err="1" smtClean="0"/>
              <a:t>miFuncion</a:t>
            </a:r>
            <a:r>
              <a:rPr lang="es-MX" dirty="0" smtClean="0"/>
              <a:t>() {</a:t>
            </a:r>
          </a:p>
          <a:p>
            <a:pPr lvl="2"/>
            <a:r>
              <a:rPr lang="es-MX" dirty="0" smtClean="0"/>
              <a:t>//Código</a:t>
            </a:r>
          </a:p>
          <a:p>
            <a:pPr lvl="2"/>
            <a:r>
              <a:rPr lang="es-MX" dirty="0" err="1" smtClean="0"/>
              <a:t>return</a:t>
            </a:r>
            <a:r>
              <a:rPr lang="es-MX" dirty="0" smtClean="0"/>
              <a:t> x;</a:t>
            </a:r>
          </a:p>
          <a:p>
            <a:pPr lvl="1"/>
            <a:r>
              <a:rPr lang="es-MX" dirty="0" smtClean="0"/>
              <a:t>}</a:t>
            </a:r>
          </a:p>
          <a:p>
            <a:r>
              <a:rPr lang="es-MX" dirty="0" smtClean="0"/>
              <a:t>Las funciones son objetos, entonces las variables pueden hacer referencia a las funciones:</a:t>
            </a:r>
          </a:p>
          <a:p>
            <a:pPr lvl="1"/>
            <a:r>
              <a:rPr lang="es-MX" dirty="0" err="1" smtClean="0"/>
              <a:t>var</a:t>
            </a:r>
            <a:r>
              <a:rPr lang="es-MX" dirty="0" smtClean="0"/>
              <a:t> </a:t>
            </a:r>
            <a:r>
              <a:rPr lang="es-MX" dirty="0" err="1" smtClean="0"/>
              <a:t>fun</a:t>
            </a:r>
            <a:r>
              <a:rPr lang="es-MX" dirty="0" smtClean="0"/>
              <a:t> = </a:t>
            </a:r>
            <a:r>
              <a:rPr lang="es-MX" dirty="0" err="1" smtClean="0"/>
              <a:t>miFuncion</a:t>
            </a:r>
            <a:r>
              <a:rPr lang="es-MX" dirty="0" smtClean="0"/>
              <a:t>; //La variable hace referencia al objeto </a:t>
            </a:r>
            <a:r>
              <a:rPr lang="es-MX" dirty="0" err="1" smtClean="0"/>
              <a:t>miFuncion</a:t>
            </a:r>
            <a:endParaRPr lang="es-MX" dirty="0" smtClean="0"/>
          </a:p>
          <a:p>
            <a:pPr lvl="1"/>
            <a:r>
              <a:rPr lang="es-MX" dirty="0" err="1" smtClean="0"/>
              <a:t>fun</a:t>
            </a:r>
            <a:r>
              <a:rPr lang="es-MX" dirty="0" smtClean="0"/>
              <a:t>(); //Ejecuta la función </a:t>
            </a:r>
            <a:r>
              <a:rPr lang="es-MX" dirty="0" err="1" smtClean="0"/>
              <a:t>miFuncion</a:t>
            </a:r>
            <a:r>
              <a:rPr lang="es-MX" dirty="0" smtClean="0"/>
              <a:t>()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4045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Las variables pueden ser </a:t>
            </a:r>
            <a:r>
              <a:rPr lang="es-MX" i="1" dirty="0" smtClean="0"/>
              <a:t>declaradas</a:t>
            </a:r>
            <a:r>
              <a:rPr lang="es-MX" dirty="0" smtClean="0"/>
              <a:t> de manera implícita, esto ocurre cuando se utilizan sin ser declaradas con </a:t>
            </a:r>
            <a:r>
              <a:rPr lang="es-MX" i="1" dirty="0" err="1" smtClean="0"/>
              <a:t>var</a:t>
            </a:r>
            <a:endParaRPr lang="es-MX" i="1" dirty="0" smtClean="0"/>
          </a:p>
          <a:p>
            <a:r>
              <a:rPr lang="es-MX" dirty="0" smtClean="0"/>
              <a:t>Si una variable se </a:t>
            </a:r>
            <a:r>
              <a:rPr lang="es-MX" i="1" dirty="0" smtClean="0"/>
              <a:t>declara</a:t>
            </a:r>
            <a:r>
              <a:rPr lang="es-MX" dirty="0" smtClean="0"/>
              <a:t> de manera implícita dentro </a:t>
            </a:r>
            <a:r>
              <a:rPr lang="es-MX" smtClean="0"/>
              <a:t>de una </a:t>
            </a:r>
            <a:r>
              <a:rPr lang="es-MX" dirty="0" smtClean="0"/>
              <a:t>función su alcance es </a:t>
            </a:r>
            <a:r>
              <a:rPr lang="es-MX" b="1" dirty="0" smtClean="0"/>
              <a:t>global</a:t>
            </a:r>
            <a:r>
              <a:rPr lang="es-MX" dirty="0" smtClean="0"/>
              <a:t>.</a:t>
            </a:r>
          </a:p>
          <a:p>
            <a:r>
              <a:rPr lang="es-MX" dirty="0" smtClean="0"/>
              <a:t>El paso de parámetros es por valor.</a:t>
            </a:r>
          </a:p>
          <a:p>
            <a:r>
              <a:rPr lang="es-MX" dirty="0" smtClean="0"/>
              <a:t>Las funciones pueden recibir cualquier cantidad de parámetros aún cuando se hayan definido con un número finito. Los parámetros pueden accederse a través del arreglo:</a:t>
            </a:r>
          </a:p>
          <a:p>
            <a:pPr lvl="1"/>
            <a:r>
              <a:rPr lang="es-MX" dirty="0" err="1" smtClean="0"/>
              <a:t>arguments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7007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Constructores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Sintaxis:</a:t>
            </a:r>
          </a:p>
          <a:p>
            <a:pPr lvl="1"/>
            <a:r>
              <a:rPr lang="es-MX" dirty="0" err="1" smtClean="0"/>
              <a:t>function</a:t>
            </a:r>
            <a:r>
              <a:rPr lang="es-MX" dirty="0" smtClean="0"/>
              <a:t> </a:t>
            </a:r>
            <a:r>
              <a:rPr lang="es-MX" dirty="0" err="1" smtClean="0"/>
              <a:t>patin</a:t>
            </a:r>
            <a:r>
              <a:rPr lang="es-MX" dirty="0" smtClean="0"/>
              <a:t>(</a:t>
            </a:r>
            <a:r>
              <a:rPr lang="es-MX" dirty="0" err="1" smtClean="0"/>
              <a:t>nueva_marca</a:t>
            </a:r>
            <a:r>
              <a:rPr lang="es-MX" dirty="0" smtClean="0"/>
              <a:t>, </a:t>
            </a:r>
            <a:r>
              <a:rPr lang="es-MX" dirty="0" err="1" smtClean="0"/>
              <a:t>nuevo_modelo</a:t>
            </a:r>
            <a:r>
              <a:rPr lang="es-MX" dirty="0" smtClean="0"/>
              <a:t>, </a:t>
            </a:r>
            <a:r>
              <a:rPr lang="es-MX" dirty="0" err="1" smtClean="0"/>
              <a:t>nuevo_mmRuedas</a:t>
            </a:r>
            <a:r>
              <a:rPr lang="es-MX" dirty="0" smtClean="0"/>
              <a:t>) {</a:t>
            </a:r>
          </a:p>
          <a:p>
            <a:pPr lvl="2"/>
            <a:r>
              <a:rPr lang="es-MX" dirty="0" err="1" smtClean="0"/>
              <a:t>this.marca</a:t>
            </a:r>
            <a:r>
              <a:rPr lang="es-MX" dirty="0" smtClean="0"/>
              <a:t> = </a:t>
            </a:r>
            <a:r>
              <a:rPr lang="es-MX" dirty="0" err="1" smtClean="0"/>
              <a:t>nueva_marca</a:t>
            </a:r>
            <a:r>
              <a:rPr lang="es-MX" dirty="0" smtClean="0"/>
              <a:t>;</a:t>
            </a:r>
          </a:p>
          <a:p>
            <a:pPr lvl="2"/>
            <a:r>
              <a:rPr lang="es-MX" dirty="0" err="1" smtClean="0"/>
              <a:t>this.modelo</a:t>
            </a:r>
            <a:r>
              <a:rPr lang="es-MX" dirty="0" smtClean="0"/>
              <a:t> = </a:t>
            </a:r>
            <a:r>
              <a:rPr lang="es-MX" dirty="0" err="1" smtClean="0"/>
              <a:t>nuevo_modelo</a:t>
            </a:r>
            <a:r>
              <a:rPr lang="es-MX" dirty="0" smtClean="0"/>
              <a:t>;</a:t>
            </a:r>
          </a:p>
          <a:p>
            <a:pPr lvl="2"/>
            <a:r>
              <a:rPr lang="es-MX" dirty="0" err="1" smtClean="0"/>
              <a:t>this.mmRuedas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dirty="0" err="1" smtClean="0"/>
              <a:t>nuevo_mmRuedas</a:t>
            </a:r>
            <a:r>
              <a:rPr lang="es-MX" dirty="0" smtClean="0"/>
              <a:t>;</a:t>
            </a:r>
            <a:endParaRPr lang="es-MX" dirty="0"/>
          </a:p>
          <a:p>
            <a:pPr lvl="1"/>
            <a:r>
              <a:rPr lang="es-MX" dirty="0" smtClean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12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Constructores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Para agregar un nuevo método al objeto es necesario que además de declarar el método, se le asigne a una variable dentro del constructor la referencia hacia la nueva función.</a:t>
            </a:r>
            <a:endParaRPr lang="es-MX" dirty="0"/>
          </a:p>
          <a:p>
            <a:pPr lvl="1"/>
            <a:r>
              <a:rPr lang="es-MX" dirty="0" err="1"/>
              <a:t>f</a:t>
            </a:r>
            <a:r>
              <a:rPr lang="es-MX" dirty="0" err="1" smtClean="0"/>
              <a:t>unction</a:t>
            </a:r>
            <a:r>
              <a:rPr lang="es-MX" dirty="0" smtClean="0"/>
              <a:t> </a:t>
            </a:r>
            <a:r>
              <a:rPr lang="es-MX" dirty="0" err="1" smtClean="0"/>
              <a:t>imprimir_patin</a:t>
            </a:r>
            <a:r>
              <a:rPr lang="es-MX" dirty="0" smtClean="0"/>
              <a:t>() {</a:t>
            </a:r>
          </a:p>
          <a:p>
            <a:pPr lvl="2"/>
            <a:r>
              <a:rPr lang="es-MX" dirty="0" err="1" smtClean="0"/>
              <a:t>document.write</a:t>
            </a:r>
            <a:r>
              <a:rPr lang="es-MX" dirty="0" smtClean="0"/>
              <a:t>("</a:t>
            </a:r>
            <a:r>
              <a:rPr lang="es-MX" dirty="0" err="1" smtClean="0"/>
              <a:t>Patin</a:t>
            </a:r>
            <a:r>
              <a:rPr lang="es-MX" dirty="0" smtClean="0"/>
              <a:t> ", </a:t>
            </a:r>
            <a:r>
              <a:rPr lang="es-MX" dirty="0" err="1" smtClean="0"/>
              <a:t>this.marca</a:t>
            </a:r>
            <a:r>
              <a:rPr lang="es-MX" dirty="0" smtClean="0"/>
              <a:t>, " ", </a:t>
            </a:r>
            <a:r>
              <a:rPr lang="es-MX" dirty="0" err="1" smtClean="0"/>
              <a:t>this.modelo</a:t>
            </a:r>
            <a:r>
              <a:rPr lang="es-MX" dirty="0" smtClean="0"/>
              <a:t>, " con ruedas de ", </a:t>
            </a:r>
            <a:r>
              <a:rPr lang="es-MX" dirty="0" err="1" smtClean="0"/>
              <a:t>this.mmRuedas</a:t>
            </a:r>
            <a:r>
              <a:rPr lang="es-MX" dirty="0" smtClean="0"/>
              <a:t>, "mm&lt;</a:t>
            </a:r>
            <a:r>
              <a:rPr lang="es-MX" dirty="0" err="1" smtClean="0"/>
              <a:t>br</a:t>
            </a:r>
            <a:r>
              <a:rPr lang="es-MX" dirty="0" smtClean="0"/>
              <a:t> /&gt;");</a:t>
            </a:r>
            <a:endParaRPr lang="es-MX" dirty="0"/>
          </a:p>
          <a:p>
            <a:pPr lvl="1"/>
            <a:r>
              <a:rPr lang="es-MX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086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Constructores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Constructor actualizado para que el objeto pueda utilizar el método </a:t>
            </a:r>
            <a:r>
              <a:rPr lang="es-MX" dirty="0" err="1" smtClean="0"/>
              <a:t>imprimir_patin</a:t>
            </a:r>
            <a:r>
              <a:rPr lang="es-MX" dirty="0" smtClean="0"/>
              <a:t>();</a:t>
            </a:r>
          </a:p>
          <a:p>
            <a:pPr lvl="1"/>
            <a:r>
              <a:rPr lang="es-MX" dirty="0" err="1" smtClean="0"/>
              <a:t>function</a:t>
            </a:r>
            <a:r>
              <a:rPr lang="es-MX" dirty="0" smtClean="0"/>
              <a:t> </a:t>
            </a:r>
            <a:r>
              <a:rPr lang="es-MX" dirty="0" err="1" smtClean="0"/>
              <a:t>patin</a:t>
            </a:r>
            <a:r>
              <a:rPr lang="es-MX" dirty="0" smtClean="0"/>
              <a:t>(</a:t>
            </a:r>
            <a:r>
              <a:rPr lang="es-MX" dirty="0" err="1" smtClean="0"/>
              <a:t>nueva_marca</a:t>
            </a:r>
            <a:r>
              <a:rPr lang="es-MX" dirty="0" smtClean="0"/>
              <a:t>, </a:t>
            </a:r>
            <a:r>
              <a:rPr lang="es-MX" dirty="0" err="1" smtClean="0"/>
              <a:t>nuevo_modelo</a:t>
            </a:r>
            <a:r>
              <a:rPr lang="es-MX" dirty="0" smtClean="0"/>
              <a:t>, </a:t>
            </a:r>
            <a:r>
              <a:rPr lang="es-MX" dirty="0" err="1" smtClean="0"/>
              <a:t>nuevo_mmRuedas</a:t>
            </a:r>
            <a:r>
              <a:rPr lang="es-MX" dirty="0" smtClean="0"/>
              <a:t>) {</a:t>
            </a:r>
          </a:p>
          <a:p>
            <a:pPr lvl="2"/>
            <a:r>
              <a:rPr lang="es-MX" dirty="0" err="1" smtClean="0"/>
              <a:t>this.marca</a:t>
            </a:r>
            <a:r>
              <a:rPr lang="es-MX" dirty="0" smtClean="0"/>
              <a:t> = </a:t>
            </a:r>
            <a:r>
              <a:rPr lang="es-MX" dirty="0" err="1" smtClean="0"/>
              <a:t>nueva_marca</a:t>
            </a:r>
            <a:r>
              <a:rPr lang="es-MX" dirty="0" smtClean="0"/>
              <a:t>;</a:t>
            </a:r>
          </a:p>
          <a:p>
            <a:pPr lvl="2"/>
            <a:r>
              <a:rPr lang="es-MX" dirty="0" err="1" smtClean="0"/>
              <a:t>this.modelo</a:t>
            </a:r>
            <a:r>
              <a:rPr lang="es-MX" dirty="0" smtClean="0"/>
              <a:t> = </a:t>
            </a:r>
            <a:r>
              <a:rPr lang="es-MX" dirty="0" err="1" smtClean="0"/>
              <a:t>nuevo_modelo</a:t>
            </a:r>
            <a:r>
              <a:rPr lang="es-MX" dirty="0" smtClean="0"/>
              <a:t>;</a:t>
            </a:r>
          </a:p>
          <a:p>
            <a:pPr lvl="2"/>
            <a:r>
              <a:rPr lang="es-MX" dirty="0" err="1" smtClean="0"/>
              <a:t>this.mmRuedas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dirty="0" err="1" smtClean="0"/>
              <a:t>nuevo_mmRuedas</a:t>
            </a:r>
            <a:r>
              <a:rPr lang="es-MX" dirty="0" smtClean="0"/>
              <a:t>;</a:t>
            </a:r>
          </a:p>
          <a:p>
            <a:pPr lvl="2"/>
            <a:r>
              <a:rPr lang="es-MX" b="1" dirty="0" err="1" smtClean="0"/>
              <a:t>this.imprimir</a:t>
            </a:r>
            <a:r>
              <a:rPr lang="es-MX" b="1" dirty="0" smtClean="0"/>
              <a:t> = </a:t>
            </a:r>
            <a:r>
              <a:rPr lang="es-MX" b="1" dirty="0" err="1" smtClean="0"/>
              <a:t>imprimir_patin</a:t>
            </a:r>
            <a:r>
              <a:rPr lang="es-MX" b="1" dirty="0" smtClean="0"/>
              <a:t>;</a:t>
            </a:r>
            <a:endParaRPr lang="es-MX" b="1" dirty="0"/>
          </a:p>
          <a:p>
            <a:pPr lvl="1"/>
            <a:r>
              <a:rPr lang="es-MX" dirty="0" smtClean="0"/>
              <a:t>}</a:t>
            </a:r>
          </a:p>
          <a:p>
            <a:r>
              <a:rPr lang="es-MX" dirty="0" smtClean="0"/>
              <a:t>Ahora se puede llamar el método:</a:t>
            </a:r>
          </a:p>
          <a:p>
            <a:pPr lvl="1"/>
            <a:r>
              <a:rPr lang="es-MX" dirty="0" err="1" smtClean="0"/>
              <a:t>mi_patin</a:t>
            </a:r>
            <a:r>
              <a:rPr lang="es-MX" dirty="0" smtClean="0"/>
              <a:t> = new </a:t>
            </a:r>
            <a:r>
              <a:rPr lang="es-MX" dirty="0" err="1" smtClean="0"/>
              <a:t>patin</a:t>
            </a:r>
            <a:r>
              <a:rPr lang="es-MX" dirty="0" smtClean="0"/>
              <a:t>("Tour", "</a:t>
            </a:r>
            <a:r>
              <a:rPr lang="es-MX" dirty="0" err="1" smtClean="0"/>
              <a:t>Fish</a:t>
            </a:r>
            <a:r>
              <a:rPr lang="es-MX" dirty="0" smtClean="0"/>
              <a:t> </a:t>
            </a:r>
            <a:r>
              <a:rPr lang="es-MX" dirty="0" err="1" smtClean="0"/>
              <a:t>BoneLite</a:t>
            </a:r>
            <a:r>
              <a:rPr lang="es-MX" dirty="0" smtClean="0"/>
              <a:t>", 80);</a:t>
            </a:r>
          </a:p>
          <a:p>
            <a:pPr lvl="1"/>
            <a:r>
              <a:rPr lang="es-MX" dirty="0" err="1" smtClean="0"/>
              <a:t>mi_patin.imprimir</a:t>
            </a:r>
            <a:r>
              <a:rPr lang="es-MX" dirty="0" smtClean="0"/>
              <a:t>();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835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primitivos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 smtClean="0"/>
              <a:t>Number</a:t>
            </a:r>
            <a:r>
              <a:rPr lang="es-MX" dirty="0" smtClean="0"/>
              <a:t> </a:t>
            </a:r>
          </a:p>
          <a:p>
            <a:pPr lvl="1"/>
            <a:r>
              <a:rPr lang="es-MX" dirty="0" smtClean="0"/>
              <a:t>Precisión de </a:t>
            </a:r>
            <a:r>
              <a:rPr lang="es-MX" dirty="0" err="1" smtClean="0"/>
              <a:t>double</a:t>
            </a:r>
            <a:endParaRPr lang="es-MX" dirty="0" smtClean="0"/>
          </a:p>
          <a:p>
            <a:r>
              <a:rPr lang="es-MX" dirty="0" err="1" smtClean="0"/>
              <a:t>String</a:t>
            </a:r>
            <a:r>
              <a:rPr lang="es-MX" dirty="0" smtClean="0"/>
              <a:t> </a:t>
            </a:r>
          </a:p>
          <a:p>
            <a:pPr lvl="1"/>
            <a:r>
              <a:rPr lang="es-MX" dirty="0" smtClean="0"/>
              <a:t>Se pueden representar dentro de comillas sencillas (‘) o dobles (")</a:t>
            </a:r>
          </a:p>
          <a:p>
            <a:pPr lvl="1"/>
            <a:r>
              <a:rPr lang="es-MX" dirty="0" smtClean="0"/>
              <a:t>Se pueden usar caracteres de sustitución como \n \t</a:t>
            </a:r>
            <a:endParaRPr lang="es-MX" dirty="0"/>
          </a:p>
          <a:p>
            <a:r>
              <a:rPr lang="es-MX" dirty="0" err="1" smtClean="0"/>
              <a:t>Boolean</a:t>
            </a:r>
            <a:endParaRPr lang="es-MX" dirty="0" smtClean="0"/>
          </a:p>
          <a:p>
            <a:pPr lvl="1"/>
            <a:r>
              <a:rPr lang="es-MX" dirty="0" smtClean="0"/>
              <a:t>true, false</a:t>
            </a:r>
          </a:p>
          <a:p>
            <a:r>
              <a:rPr lang="es-MX" dirty="0" err="1" smtClean="0"/>
              <a:t>Undefined</a:t>
            </a:r>
            <a:endParaRPr lang="es-MX" dirty="0" smtClean="0"/>
          </a:p>
          <a:p>
            <a:r>
              <a:rPr lang="es-MX" dirty="0" err="1"/>
              <a:t>n</a:t>
            </a:r>
            <a:r>
              <a:rPr lang="es-MX" dirty="0" err="1" smtClean="0"/>
              <a:t>ull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945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variables son dinámicas, es decir, pueden ser usadas para cualquier </a:t>
            </a:r>
            <a:r>
              <a:rPr lang="es-MX" dirty="0" smtClean="0"/>
              <a:t>cosa y durante su vida pueden cambiar de tipo de dato:</a:t>
            </a:r>
            <a:endParaRPr lang="es-MX" dirty="0" smtClean="0"/>
          </a:p>
          <a:p>
            <a:pPr lvl="1"/>
            <a:r>
              <a:rPr lang="es-MX" dirty="0" smtClean="0"/>
              <a:t>Var pi = 3.14159265, portero = "</a:t>
            </a:r>
            <a:r>
              <a:rPr lang="es-MX" dirty="0" err="1" smtClean="0"/>
              <a:t>Dominik</a:t>
            </a:r>
            <a:r>
              <a:rPr lang="es-MX" dirty="0" smtClean="0"/>
              <a:t> </a:t>
            </a:r>
            <a:r>
              <a:rPr lang="es-MX" dirty="0" err="1" smtClean="0"/>
              <a:t>Hasek</a:t>
            </a:r>
            <a:r>
              <a:rPr lang="es-MX" dirty="0" smtClean="0"/>
              <a:t>", bandera = true, </a:t>
            </a:r>
          </a:p>
          <a:p>
            <a:pPr marL="402336" lvl="1" indent="0">
              <a:buNone/>
            </a:pPr>
            <a:r>
              <a:rPr lang="es-MX" dirty="0"/>
              <a:t>	</a:t>
            </a:r>
            <a:r>
              <a:rPr lang="es-MX" dirty="0" err="1" smtClean="0"/>
              <a:t>variable_indefinida</a:t>
            </a:r>
            <a:r>
              <a:rPr lang="es-MX" dirty="0" smtClean="0"/>
              <a:t>; //su valor es </a:t>
            </a:r>
            <a:r>
              <a:rPr lang="es-MX" dirty="0" err="1" smtClean="0"/>
              <a:t>undefined</a:t>
            </a:r>
            <a:r>
              <a:rPr lang="es-MX" dirty="0" smtClean="0"/>
              <a:t> y 	si se imprime se imprimirá </a:t>
            </a:r>
            <a:r>
              <a:rPr lang="es-MX" dirty="0"/>
              <a:t>"</a:t>
            </a:r>
            <a:r>
              <a:rPr lang="es-MX" dirty="0" err="1" smtClean="0"/>
              <a:t>undefined</a:t>
            </a:r>
            <a:r>
              <a:rPr lang="es-MX" dirty="0"/>
              <a:t>" </a:t>
            </a:r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679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Binarios</a:t>
            </a:r>
          </a:p>
          <a:p>
            <a:pPr lvl="1"/>
            <a:r>
              <a:rPr lang="es-MX" dirty="0" smtClean="0"/>
              <a:t>+, -, *, /, %</a:t>
            </a:r>
          </a:p>
          <a:p>
            <a:r>
              <a:rPr lang="es-MX" dirty="0" smtClean="0"/>
              <a:t>Unarios</a:t>
            </a:r>
          </a:p>
          <a:p>
            <a:pPr lvl="1"/>
            <a:r>
              <a:rPr lang="es-MX" dirty="0" smtClean="0"/>
              <a:t>++, --</a:t>
            </a:r>
          </a:p>
          <a:p>
            <a:r>
              <a:rPr lang="es-MX" dirty="0" smtClean="0"/>
              <a:t>Relacionales</a:t>
            </a:r>
          </a:p>
          <a:p>
            <a:pPr lvl="1"/>
            <a:r>
              <a:rPr lang="es-MX" dirty="0" smtClean="0"/>
              <a:t>==, !=, &lt;, &gt;, &lt;=, &gt;=</a:t>
            </a:r>
          </a:p>
          <a:p>
            <a:pPr lvl="1"/>
            <a:r>
              <a:rPr lang="es-MX" dirty="0" smtClean="0"/>
              <a:t>===   estrictamente igual (compara valor y tipo)</a:t>
            </a:r>
          </a:p>
          <a:p>
            <a:pPr lvl="1"/>
            <a:r>
              <a:rPr lang="es-MX" dirty="0" smtClean="0"/>
              <a:t>!==    estrictamente diferente</a:t>
            </a:r>
          </a:p>
          <a:p>
            <a:r>
              <a:rPr lang="es-MX" dirty="0" smtClean="0"/>
              <a:t>Lógicos</a:t>
            </a:r>
          </a:p>
          <a:p>
            <a:pPr lvl="1"/>
            <a:r>
              <a:rPr lang="es-MX" dirty="0" smtClean="0"/>
              <a:t>&amp;&amp;, 11, !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12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objeto </a:t>
            </a:r>
            <a:r>
              <a:rPr lang="es-MX" dirty="0" err="1" smtClean="0"/>
              <a:t>Math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</a:t>
            </a:r>
            <a:r>
              <a:rPr lang="es-MX" dirty="0" smtClean="0"/>
              <a:t>in(), </a:t>
            </a:r>
            <a:r>
              <a:rPr lang="es-MX" dirty="0" err="1" smtClean="0"/>
              <a:t>cos</a:t>
            </a:r>
            <a:r>
              <a:rPr lang="es-MX" dirty="0" smtClean="0"/>
              <a:t>(), </a:t>
            </a:r>
            <a:r>
              <a:rPr lang="es-MX" dirty="0" err="1" smtClean="0"/>
              <a:t>floor</a:t>
            </a:r>
            <a:r>
              <a:rPr lang="es-MX" dirty="0" smtClean="0"/>
              <a:t>(), round(), </a:t>
            </a:r>
            <a:r>
              <a:rPr lang="es-MX" dirty="0" err="1" smtClean="0"/>
              <a:t>max</a:t>
            </a:r>
            <a:r>
              <a:rPr lang="es-MX" dirty="0" smtClean="0"/>
              <a:t>()</a:t>
            </a:r>
          </a:p>
          <a:p>
            <a:r>
              <a:rPr lang="es-MX" dirty="0" smtClean="0"/>
              <a:t>Uso:</a:t>
            </a:r>
          </a:p>
          <a:p>
            <a:pPr lvl="1"/>
            <a:r>
              <a:rPr lang="es-MX" dirty="0" err="1" smtClean="0"/>
              <a:t>Math.sin</a:t>
            </a:r>
            <a:r>
              <a:rPr lang="es-MX" dirty="0" smtClean="0"/>
              <a:t>(x)</a:t>
            </a:r>
          </a:p>
          <a:p>
            <a:pPr lvl="1"/>
            <a:r>
              <a:rPr lang="es-MX" dirty="0" err="1" smtClean="0"/>
              <a:t>Math.cos</a:t>
            </a:r>
            <a:r>
              <a:rPr lang="es-MX" dirty="0" smtClean="0"/>
              <a:t>(x)</a:t>
            </a:r>
          </a:p>
          <a:p>
            <a:pPr lvl="1"/>
            <a:r>
              <a:rPr lang="es-MX" dirty="0" err="1" smtClean="0"/>
              <a:t>Math.floor</a:t>
            </a:r>
            <a:r>
              <a:rPr lang="es-MX" dirty="0" smtClean="0"/>
              <a:t>(x)</a:t>
            </a:r>
          </a:p>
          <a:p>
            <a:pPr lvl="1"/>
            <a:r>
              <a:rPr lang="es-MX" dirty="0" smtClean="0"/>
              <a:t>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072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objeto </a:t>
            </a:r>
            <a:r>
              <a:rPr lang="es-MX" dirty="0" err="1" smtClean="0"/>
              <a:t>Number</a:t>
            </a:r>
            <a:r>
              <a:rPr lang="es-MX" dirty="0" smtClean="0"/>
              <a:t>	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Propiedades</a:t>
            </a:r>
          </a:p>
          <a:p>
            <a:pPr lvl="1"/>
            <a:r>
              <a:rPr lang="es-MX" dirty="0" smtClean="0"/>
              <a:t>MAX_VALUE</a:t>
            </a:r>
          </a:p>
          <a:p>
            <a:pPr lvl="1"/>
            <a:r>
              <a:rPr lang="es-MX" dirty="0" smtClean="0"/>
              <a:t>MIN_VALUE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846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Concatenación y conversiones implícitas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Operador de concatenación: +</a:t>
            </a:r>
          </a:p>
          <a:p>
            <a:endParaRPr lang="es-MX" dirty="0" smtClean="0"/>
          </a:p>
          <a:p>
            <a:r>
              <a:rPr lang="es-MX" dirty="0" smtClean="0"/>
              <a:t>"</a:t>
            </a:r>
            <a:r>
              <a:rPr lang="es-MX" dirty="0" err="1" smtClean="0"/>
              <a:t>August</a:t>
            </a:r>
            <a:r>
              <a:rPr lang="es-MX" dirty="0" smtClean="0"/>
              <a:t> </a:t>
            </a:r>
            <a:r>
              <a:rPr lang="es-MX" dirty="0"/>
              <a:t>"</a:t>
            </a:r>
            <a:r>
              <a:rPr lang="es-MX" dirty="0" smtClean="0"/>
              <a:t> + 1997 = </a:t>
            </a:r>
            <a:r>
              <a:rPr lang="es-MX" dirty="0"/>
              <a:t>"</a:t>
            </a:r>
            <a:r>
              <a:rPr lang="es-MX" dirty="0" err="1" smtClean="0"/>
              <a:t>August</a:t>
            </a:r>
            <a:r>
              <a:rPr lang="es-MX" dirty="0" smtClean="0"/>
              <a:t> 1997</a:t>
            </a:r>
            <a:r>
              <a:rPr lang="es-MX" dirty="0"/>
              <a:t>"</a:t>
            </a:r>
            <a:endParaRPr lang="es-MX" dirty="0" smtClean="0"/>
          </a:p>
          <a:p>
            <a:r>
              <a:rPr lang="es-MX" dirty="0" smtClean="0"/>
              <a:t>1997 + </a:t>
            </a:r>
            <a:r>
              <a:rPr lang="es-MX" dirty="0"/>
              <a:t>"</a:t>
            </a:r>
            <a:r>
              <a:rPr lang="es-MX" dirty="0" err="1" smtClean="0"/>
              <a:t>August</a:t>
            </a:r>
            <a:r>
              <a:rPr lang="es-MX" dirty="0"/>
              <a:t>"</a:t>
            </a:r>
            <a:r>
              <a:rPr lang="es-MX" dirty="0" smtClean="0"/>
              <a:t> = </a:t>
            </a:r>
            <a:r>
              <a:rPr lang="es-MX" dirty="0" err="1" smtClean="0"/>
              <a:t>NaN</a:t>
            </a:r>
            <a:endParaRPr lang="es-MX" dirty="0" smtClean="0"/>
          </a:p>
          <a:p>
            <a:r>
              <a:rPr lang="es-MX" dirty="0" smtClean="0"/>
              <a:t>7 * </a:t>
            </a:r>
            <a:r>
              <a:rPr lang="es-MX" dirty="0"/>
              <a:t>"</a:t>
            </a:r>
            <a:r>
              <a:rPr lang="es-MX" dirty="0" smtClean="0"/>
              <a:t>3</a:t>
            </a:r>
            <a:r>
              <a:rPr lang="es-MX" dirty="0"/>
              <a:t>" </a:t>
            </a:r>
            <a:r>
              <a:rPr lang="es-MX" dirty="0" smtClean="0"/>
              <a:t> = 21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474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Conversiones explícitas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var</a:t>
            </a:r>
            <a:r>
              <a:rPr lang="es-MX" dirty="0" smtClean="0"/>
              <a:t> </a:t>
            </a:r>
            <a:r>
              <a:rPr lang="es-MX" dirty="0" err="1" smtClean="0"/>
              <a:t>str_value</a:t>
            </a:r>
            <a:r>
              <a:rPr lang="es-MX" dirty="0" smtClean="0"/>
              <a:t> = </a:t>
            </a:r>
            <a:r>
              <a:rPr lang="es-MX" dirty="0" err="1" smtClean="0"/>
              <a:t>String</a:t>
            </a:r>
            <a:r>
              <a:rPr lang="es-MX" dirty="0" smtClean="0"/>
              <a:t>(</a:t>
            </a:r>
            <a:r>
              <a:rPr lang="es-MX" dirty="0" err="1" smtClean="0"/>
              <a:t>value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r>
              <a:rPr lang="es-MX" dirty="0" err="1" smtClean="0"/>
              <a:t>var</a:t>
            </a:r>
            <a:r>
              <a:rPr lang="es-MX" dirty="0" smtClean="0"/>
              <a:t> </a:t>
            </a:r>
            <a:r>
              <a:rPr lang="es-MX" dirty="0" err="1" smtClean="0"/>
              <a:t>num</a:t>
            </a:r>
            <a:r>
              <a:rPr lang="es-MX" dirty="0" smtClean="0"/>
              <a:t> = 6;</a:t>
            </a:r>
          </a:p>
          <a:p>
            <a:r>
              <a:rPr lang="es-MX" dirty="0" err="1" smtClean="0"/>
              <a:t>str_value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dirty="0" err="1" smtClean="0"/>
              <a:t>num.toString</a:t>
            </a:r>
            <a:r>
              <a:rPr lang="es-MX" dirty="0" smtClean="0"/>
              <a:t>();</a:t>
            </a:r>
            <a:endParaRPr lang="es-MX" dirty="0"/>
          </a:p>
          <a:p>
            <a:r>
              <a:rPr lang="es-MX" dirty="0" err="1" smtClean="0"/>
              <a:t>str_value</a:t>
            </a:r>
            <a:r>
              <a:rPr lang="es-MX" dirty="0" smtClean="0"/>
              <a:t> = 6 + "";</a:t>
            </a:r>
          </a:p>
          <a:p>
            <a:endParaRPr lang="es-MX" dirty="0" smtClean="0"/>
          </a:p>
          <a:p>
            <a:r>
              <a:rPr lang="es-MX" dirty="0" err="1" smtClean="0"/>
              <a:t>num</a:t>
            </a:r>
            <a:r>
              <a:rPr lang="es-MX" dirty="0" smtClean="0"/>
              <a:t> = </a:t>
            </a:r>
            <a:r>
              <a:rPr lang="es-MX" dirty="0" err="1" smtClean="0"/>
              <a:t>Number</a:t>
            </a:r>
            <a:r>
              <a:rPr lang="es-MX" dirty="0" smtClean="0"/>
              <a:t>(</a:t>
            </a:r>
            <a:r>
              <a:rPr lang="es-MX" dirty="0" err="1" smtClean="0"/>
              <a:t>str_value</a:t>
            </a:r>
            <a:r>
              <a:rPr lang="es-MX" dirty="0" smtClean="0"/>
              <a:t>);</a:t>
            </a:r>
          </a:p>
          <a:p>
            <a:r>
              <a:rPr lang="es-MX" dirty="0" err="1" smtClean="0"/>
              <a:t>num</a:t>
            </a:r>
            <a:r>
              <a:rPr lang="es-MX" dirty="0" smtClean="0"/>
              <a:t> = </a:t>
            </a:r>
            <a:r>
              <a:rPr lang="es-MX" dirty="0" err="1" smtClean="0"/>
              <a:t>str_value</a:t>
            </a:r>
            <a:r>
              <a:rPr lang="es-MX" dirty="0" smtClean="0"/>
              <a:t> – 0;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4273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764</TotalTime>
  <Words>970</Words>
  <Application>Microsoft Office PowerPoint</Application>
  <PresentationFormat>Presentación en pantalla (4:3)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Gill Sans MT</vt:lpstr>
      <vt:lpstr>Verdana</vt:lpstr>
      <vt:lpstr>Wingdings 2</vt:lpstr>
      <vt:lpstr>Solsticio</vt:lpstr>
      <vt:lpstr>Fundamentos de JavaScript</vt:lpstr>
      <vt:lpstr>JavaScript</vt:lpstr>
      <vt:lpstr>Tipos primitivos</vt:lpstr>
      <vt:lpstr>Variables</vt:lpstr>
      <vt:lpstr>Operadores</vt:lpstr>
      <vt:lpstr>El objeto Math</vt:lpstr>
      <vt:lpstr>El objeto Number </vt:lpstr>
      <vt:lpstr>Concatenación y conversiones implícitas</vt:lpstr>
      <vt:lpstr>Conversiones explícitas</vt:lpstr>
      <vt:lpstr>Métodos de String</vt:lpstr>
      <vt:lpstr>El objeto Date</vt:lpstr>
      <vt:lpstr>El objeto document</vt:lpstr>
      <vt:lpstr>El objeto Window</vt:lpstr>
      <vt:lpstr>Estructuras de control</vt:lpstr>
      <vt:lpstr>Creación de objetos</vt:lpstr>
      <vt:lpstr>Creación de objetos</vt:lpstr>
      <vt:lpstr>El ciclo for … in</vt:lpstr>
      <vt:lpstr>Arreglos</vt:lpstr>
      <vt:lpstr>Arreglos</vt:lpstr>
      <vt:lpstr>Funciones</vt:lpstr>
      <vt:lpstr>Funciones</vt:lpstr>
      <vt:lpstr>Constructores</vt:lpstr>
      <vt:lpstr>Constructores</vt:lpstr>
      <vt:lpstr>Constructores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JavaScript</dc:title>
  <dc:creator>edwarffein</dc:creator>
  <cp:lastModifiedBy>Eduardo Juárez Pineda</cp:lastModifiedBy>
  <cp:revision>37</cp:revision>
  <dcterms:created xsi:type="dcterms:W3CDTF">2014-01-17T23:42:57Z</dcterms:created>
  <dcterms:modified xsi:type="dcterms:W3CDTF">2015-08-21T04:27:35Z</dcterms:modified>
</cp:coreProperties>
</file>