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951e060c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951e060c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951e060c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951e060c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951e060c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951e060c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951e060c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951e060c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951e060c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951e060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951e060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951e060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951e060c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951e060c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51e060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51e060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951e060c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951e060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951e060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951e060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951e060c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951e060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951e060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951e060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951e060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951e060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951e060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951e060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951e060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951e060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951e060c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951e060c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lvl="5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10400" y="114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726138" y="23187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26138" y="27438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3324300" y="-943050"/>
            <a:ext cx="2800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5400000">
            <a:off x="6038850" y="1771650"/>
            <a:ext cx="3543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1847850" y="-209550"/>
            <a:ext cx="3543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Char char="•"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355600" lvl="4" marL="22860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4408" y="4671919"/>
            <a:ext cx="582236" cy="3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50000" y="4736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and Innovation Support, IT-Services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29725" y="1200150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Data Types and File Processing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29075" y="3224800"/>
            <a:ext cx="8229600" cy="8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structure, strings and how to save and read data files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2028850" y="1932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Structure Data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519025" y="10570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•</a:t>
            </a:r>
            <a:r>
              <a:rPr lang="en-GB" sz="2000">
                <a:solidFill>
                  <a:srgbClr val="000099"/>
                </a:solidFill>
              </a:rPr>
              <a:t>Direct access</a:t>
            </a:r>
            <a:endParaRPr sz="2000">
              <a:solidFill>
                <a:srgbClr val="000099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printf("The node %s has %d %s processors\n",</a:t>
            </a:r>
            <a:endParaRPr sz="1800">
              <a:solidFill>
                <a:srgbClr val="6AA84F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       	n1.name, n1.num_procs, n1.processor);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•</a:t>
            </a:r>
            <a:r>
              <a:rPr lang="en-GB" sz="2000">
                <a:solidFill>
                  <a:srgbClr val="000099"/>
                </a:solidFill>
              </a:rPr>
              <a:t>Access using a pointer</a:t>
            </a:r>
            <a:endParaRPr sz="2000">
              <a:solidFill>
                <a:srgbClr val="000099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printf("The node %s has %d %s processors\n",</a:t>
            </a:r>
            <a:endParaRPr sz="1800">
              <a:solidFill>
                <a:srgbClr val="6AA84F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       	n1ptr-&gt;name, n1ptr-&gt;num_procs, n1ptr-&gt;processor);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•</a:t>
            </a:r>
            <a:r>
              <a:rPr lang="en-GB" sz="2000">
                <a:solidFill>
                  <a:srgbClr val="000099"/>
                </a:solidFill>
              </a:rPr>
              <a:t>Dereferencing a pointer</a:t>
            </a:r>
            <a:endParaRPr sz="2000">
              <a:solidFill>
                <a:srgbClr val="000099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printf("The node %s has %d %s processors\n",</a:t>
            </a:r>
            <a:endParaRPr sz="1800">
              <a:solidFill>
                <a:srgbClr val="6AA84F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     	(*n1ptr).name, (*n1ptr).num_procs, (*n1ptr).processor); 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2028850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Definitions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579400" y="107712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typedef float vec[3];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Defines an array of 3 float variables a particle position may then be defined using: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vec particlepos;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Defined structure types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typedef struct structure-name mystruct;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mystruct mystructvar;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Program array.c initialising and using arrays with pointers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Program bubblesort.c is a bubble sort example, using call by reference to manipulate data passed into a function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Program arrayref.c uses pointer notation to manipulate arrays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Modify the bubblesort program to use the qsort routine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</a:t>
            </a:r>
            <a:r>
              <a:rPr lang="en-GB"/>
              <a:t> Example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Differentiation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2 and four point methods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Integration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Trapezium method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Simpsons rule  (includes lagrange interpolation function)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2028850" y="2435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Characters and Strings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508950" y="11274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single character defined using the char variable type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Character constant is an int value enclosed by single quotes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E.g. ‘a’ represents the integer value of the character a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string is a series of characters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String, string literals and string constants enclosed by double quotes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2028850" y="23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Characters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Strings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559275" y="14294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Declaring and assigning a single character</a:t>
            </a:r>
            <a:endParaRPr sz="2400">
              <a:solidFill>
                <a:srgbClr val="00009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                 	</a:t>
            </a:r>
            <a:r>
              <a:rPr lang="en-GB" sz="2000">
                <a:solidFill>
                  <a:srgbClr val="6AA84F"/>
                </a:solidFill>
              </a:rPr>
              <a:t>char c=‘a’;</a:t>
            </a:r>
            <a:endParaRPr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Strings are arrays of characters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 pointer to the first character in the array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The last element of the string character array is the null termination charcter ‘\0’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‘\0’ Denotes theend of a string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2099300" y="23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Strings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char node[]=“iceberg”;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char *nodeptr=“iceberg”;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char nodename[180];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For the first two definitions the null termination is added by the compiler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2048975" y="3543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Formatted String Input and Output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sprintf(char *s, const char *format, …..)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Equivalent to printf with the exception that its output is stored in the array s specified in the sprintf function. The prototype for sscanf is ;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sscanf(char *s, const char *format, …).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Equivalent to scanf reads input from the string s specified in the sscanf function.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038900" y="2335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09600" y="104692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54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Use data structures and enumerations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Understand and use dynamic memory allocation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Using typedef and understanding the concept of abstract data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Work with string variables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Read/write data from/to ascii text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Read/write data from to binary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Use data structures to read/write record files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03892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39775" y="9664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Pointers contain variable addresses</a:t>
            </a:r>
            <a:endParaRPr sz="1600">
              <a:solidFill>
                <a:srgbClr val="1F145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Address operator &amp;</a:t>
            </a:r>
            <a:endParaRPr sz="1600">
              <a:solidFill>
                <a:srgbClr val="1F145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Dereferencing operator *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Functions call by value and call by reference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The array variable is a pointer whose value is the address of the first element of the array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A string is a pointer to an array of characters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Multidimensional array is essentially an array of pointer arrays.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Treat with great care…. </a:t>
            </a:r>
            <a:r>
              <a:rPr lang="en-GB" sz="1600">
                <a:solidFill>
                  <a:srgbClr val="1F145D"/>
                </a:solidFill>
              </a:rPr>
              <a:t>Memory</a:t>
            </a:r>
            <a:r>
              <a:rPr lang="en-GB" sz="1600">
                <a:solidFill>
                  <a:srgbClr val="1F145D"/>
                </a:solidFill>
              </a:rPr>
              <a:t> leaks!</a:t>
            </a:r>
            <a:endParaRPr sz="1600">
              <a:solidFill>
                <a:srgbClr val="1F145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988600" y="253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and Structures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19675" y="12583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Features for representing data and aggregations of different data types.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struct - structures,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typedef - type definitions,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enum - enumerations 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union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008700" y="2335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Structures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69350" y="10871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Arrays and structures are similar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pointers to an area of memory that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aggregates a collection of data.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Array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All of the elements are of the same type and are numbered.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Structure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Each element or field has its own name and data type.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2059050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 of a data structure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struct structure-name {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field-type field-name; /*description*/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field-type field-name; /*description*/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…….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}  variable-name;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988600" y="2234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Structures and Accessing Fields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569350" y="1469675"/>
            <a:ext cx="8229600" cy="321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i="1" lang="en-GB" sz="2400">
                <a:solidFill>
                  <a:srgbClr val="6AA84F"/>
                </a:solidFill>
              </a:rPr>
              <a:t>struct structure-name variable-name;</a:t>
            </a:r>
            <a:endParaRPr i="1"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pointer to a structure  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i="1" lang="en-GB" sz="2000">
                <a:solidFill>
                  <a:srgbClr val="6AA84F"/>
                </a:solidFill>
              </a:rPr>
              <a:t>struct structure-name *ptr-variable-name;</a:t>
            </a:r>
            <a:endParaRPr i="1"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Accessing a field in a structure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 	</a:t>
            </a:r>
            <a:r>
              <a:rPr i="1" lang="en-GB" sz="2000">
                <a:solidFill>
                  <a:srgbClr val="6AA84F"/>
                </a:solidFill>
              </a:rPr>
              <a:t>variable-name.field-name</a:t>
            </a:r>
            <a:endParaRPr i="1"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For a pointer to a structure a field is accessed using the indirection operator -&gt;</a:t>
            </a:r>
            <a:endParaRPr sz="2400">
              <a:solidFill>
                <a:srgbClr val="000099"/>
              </a:solidFill>
            </a:endParaRPr>
          </a:p>
          <a:p>
            <a:pPr indent="45720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ptr-variable-name-&gt;field-name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2018775" y="2234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Example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struct node {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char *name;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char *processor;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  	  int  num_procs;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};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1243725" y="2838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and Initialising Structures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struct node n1;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struct node *n1ptr;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n1.name="Titania";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n1.processor ="Ultra Sparc III Cu";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n1.num_procs = 80;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n1ptr = &amp;n1;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os_ppt_template_colour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