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77" r:id="rId4"/>
    <p:sldId id="270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84DA70-C731-4C70-880D-CCD4705E623C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99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44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7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5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28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9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6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22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2245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12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F6C-F201-4164-A844-2A75F6703F6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B012-5C6F-4B01-A28E-49A91CAC8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0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03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0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5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67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73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number_gener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90A1E90-3420-4E7F-8D18-A985859E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2EF18F-64E2-4A61-9F14-EF8138057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38400" y="5323114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4D5480-5FAE-6AAF-33D3-65F3AEE3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3895344"/>
            <a:ext cx="9966960" cy="1490472"/>
          </a:xfrm>
        </p:spPr>
        <p:txBody>
          <a:bodyPr>
            <a:normAutofit/>
          </a:bodyPr>
          <a:lstStyle/>
          <a:p>
            <a:r>
              <a:rPr lang="en-US" sz="5400"/>
              <a:t>Random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33DE-E535-7B48-92F4-E7F3A7933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458949"/>
            <a:ext cx="8767860" cy="721416"/>
          </a:xfrm>
        </p:spPr>
        <p:txBody>
          <a:bodyPr>
            <a:normAutofit/>
          </a:bodyPr>
          <a:lstStyle/>
          <a:p>
            <a:r>
              <a:rPr lang="en-US" sz="2000"/>
              <a:t>CSC 221</a:t>
            </a:r>
          </a:p>
        </p:txBody>
      </p:sp>
      <p:pic>
        <p:nvPicPr>
          <p:cNvPr id="8" name="Picture 7" descr="A pair of red dice&#10;&#10;Description automatically generated">
            <a:extLst>
              <a:ext uri="{FF2B5EF4-FFF2-40B4-BE49-F238E27FC236}">
                <a16:creationId xmlns:a16="http://schemas.microsoft.com/office/drawing/2014/main" id="{134FBD63-B6ED-CEF1-7085-542E783F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6454"/>
          <a:stretch/>
        </p:blipFill>
        <p:spPr>
          <a:xfrm>
            <a:off x="3766820" y="838090"/>
            <a:ext cx="465328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3DF3-3709-9765-DB31-DF231927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85A9-37F2-DCE4-461C-9E119F0D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random number is a value chosen unpredictably and without a pattern, like picking a number out of a hat.</a:t>
            </a:r>
          </a:p>
          <a:p>
            <a:r>
              <a:rPr lang="en-US" sz="2400" dirty="0"/>
              <a:t>Computers usually generate random numbers using algorithms. </a:t>
            </a:r>
          </a:p>
          <a:p>
            <a:r>
              <a:rPr lang="en-US" sz="2400" dirty="0"/>
              <a:t>These algorithms rely on an initial value, called a "seed." </a:t>
            </a:r>
          </a:p>
          <a:p>
            <a:r>
              <a:rPr lang="en-US" sz="2400" dirty="0"/>
              <a:t>By applying mathematical formulas to this seed, they produce a sequence of numbers that appear random. </a:t>
            </a:r>
          </a:p>
          <a:p>
            <a:r>
              <a:rPr lang="en-US" sz="2400" dirty="0"/>
              <a:t>It's like turning a crank on a machine that spits out seemingly random numbers, even though the process is actually quite systematic.</a:t>
            </a:r>
          </a:p>
        </p:txBody>
      </p:sp>
    </p:spTree>
    <p:extLst>
      <p:ext uri="{BB962C8B-B14F-4D97-AF65-F5344CB8AC3E}">
        <p14:creationId xmlns:p14="http://schemas.microsoft.com/office/powerpoint/2010/main" val="262685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5A8F6-B7C8-4D71-29BA-320C0EF31800}"/>
              </a:ext>
            </a:extLst>
          </p:cNvPr>
          <p:cNvSpPr txBox="1"/>
          <p:nvPr/>
        </p:nvSpPr>
        <p:spPr>
          <a:xfrm>
            <a:off x="1045029" y="1895622"/>
            <a:ext cx="10286171" cy="428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Random numbers are useful for lots of different programming tasks such as: 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Computer games that let the player roll dice use random numbers to represent the values of the dice.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Programs that show cards being drawn from a shuffled deck use random numbers to represent the face values of the cards.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 simulation programs where the computer must randomly decide how a person, animal, insect, or other living being will behave.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 statistical programs that must randomly select data for analysis.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 computer security to encrypt sensitive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 use these capabilities, you will need the following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precompiler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directive: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#include &lt;random&gt;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7FBA0-0057-9CAE-4A74-39AE54FE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37592"/>
            <a:ext cx="9875520" cy="1356360"/>
          </a:xfrm>
        </p:spPr>
        <p:txBody>
          <a:bodyPr/>
          <a:lstStyle/>
          <a:p>
            <a:r>
              <a:rPr lang="en-US" dirty="0"/>
              <a:t>How Random Numbers Are Used</a:t>
            </a:r>
          </a:p>
        </p:txBody>
      </p:sp>
    </p:spTree>
    <p:extLst>
      <p:ext uri="{BB962C8B-B14F-4D97-AF65-F5344CB8AC3E}">
        <p14:creationId xmlns:p14="http://schemas.microsoft.com/office/powerpoint/2010/main" val="9652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B326-DFF1-DA09-A5EE-CD09BB92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35FE6-D667-B2EB-0D54-55921EF5CD38}"/>
              </a:ext>
            </a:extLst>
          </p:cNvPr>
          <p:cNvSpPr txBox="1"/>
          <p:nvPr/>
        </p:nvSpPr>
        <p:spPr>
          <a:xfrm>
            <a:off x="816550" y="1965960"/>
            <a:ext cx="105284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 generate random numbers, you will need to define two objects in your program: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 random number engine</a:t>
            </a:r>
          </a:p>
          <a:p>
            <a:pPr marL="685800" marR="0" lvl="1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 distribution object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random number engine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generates a sequence of random bits. 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distribution object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reads the random bits that are generated by the random number engine and produces random numbers of a specified data type, within a specified range.</a:t>
            </a:r>
          </a:p>
        </p:txBody>
      </p:sp>
    </p:spTree>
    <p:extLst>
      <p:ext uri="{BB962C8B-B14F-4D97-AF65-F5344CB8AC3E}">
        <p14:creationId xmlns:p14="http://schemas.microsoft.com/office/powerpoint/2010/main" val="25956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734F-F55C-4769-CE2B-F3F1A193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Number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401DF-B52C-FE31-9C3F-8034E87E6967}"/>
              </a:ext>
            </a:extLst>
          </p:cNvPr>
          <p:cNvSpPr txBox="1"/>
          <p:nvPr/>
        </p:nvSpPr>
        <p:spPr>
          <a:xfrm>
            <a:off x="1143000" y="2090172"/>
            <a:ext cx="9875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C++ library provides several random number engines that you can use, depending on the needs of your application. 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on we will use is the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random_device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engine, which is adequate for most applications. 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Here is an example of how you define 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random_device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engine named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random_device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myEngine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860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8671-F553-2B23-A028-C6B70E15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7456D-75DA-94EA-99BB-ECB9378F35CE}"/>
              </a:ext>
            </a:extLst>
          </p:cNvPr>
          <p:cNvSpPr txBox="1"/>
          <p:nvPr/>
        </p:nvSpPr>
        <p:spPr>
          <a:xfrm>
            <a:off x="973152" y="2075168"/>
            <a:ext cx="10215215" cy="2707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This statement declares a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uniform_int_distribution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object to generate random  integers between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uniform_int_distribution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&lt;int&gt;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(0, 100);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You can specify any of the C++ integer types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short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etc.). </a:t>
            </a:r>
          </a:p>
          <a:p>
            <a:pPr marL="228600" marR="0" lvl="0" indent="-2286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This statement will define a distribution object that generates random floating-point numbers between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uniform_real_distribution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&lt;double&gt;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randomReal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(0.0, 1.0);</a:t>
            </a:r>
          </a:p>
        </p:txBody>
      </p:sp>
    </p:spTree>
    <p:extLst>
      <p:ext uri="{BB962C8B-B14F-4D97-AF65-F5344CB8AC3E}">
        <p14:creationId xmlns:p14="http://schemas.microsoft.com/office/powerpoint/2010/main" val="344877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ED82-99FD-F628-28D6-F8F112FF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Random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5FDD3-D9D0-032D-1953-0ADB47D52F93}"/>
              </a:ext>
            </a:extLst>
          </p:cNvPr>
          <p:cNvSpPr txBox="1"/>
          <p:nvPr/>
        </p:nvSpPr>
        <p:spPr>
          <a:xfrm>
            <a:off x="1143000" y="2051418"/>
            <a:ext cx="936348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Assuming we have defined a random number engine named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myEngine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and a distribution object named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randomReal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the following statement will generate a random floating-point number and assign it 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variable:</a:t>
            </a:r>
          </a:p>
          <a:p>
            <a:pPr marL="457200" marR="0" lvl="1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double number =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randomReal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myEngine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467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8228D-095F-7B36-8F86-098EA64E9740}"/>
              </a:ext>
            </a:extLst>
          </p:cNvPr>
          <p:cNvSpPr txBox="1"/>
          <p:nvPr/>
        </p:nvSpPr>
        <p:spPr>
          <a:xfrm>
            <a:off x="5475717" y="197346"/>
            <a:ext cx="56167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Program 3-25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1  // This program simulates rolling dice.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2  #include &lt;iostream&gt;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3  #include &lt;random&gt;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4  using namespace std;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5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6  int main()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7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8    // Constants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9    const int MIN = 1;   // Minimum dice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    const int MAX = 6;   // Maximum dice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12    // Random number engine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13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random_device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engine;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14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15    // Distribution object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16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uniform_int_distribution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&lt;int&gt;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diceValue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(MIN, MAX);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17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18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&lt;&lt; "Rolling the dice...\n";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19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diceValue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(engine)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20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diceValue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(engine) &lt;&lt;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21    return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22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FEA73-876F-2D57-B6F2-FA3427F7CB29}"/>
              </a:ext>
            </a:extLst>
          </p:cNvPr>
          <p:cNvSpPr txBox="1"/>
          <p:nvPr/>
        </p:nvSpPr>
        <p:spPr>
          <a:xfrm>
            <a:off x="760576" y="2661699"/>
            <a:ext cx="29739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Three Examples of Program Output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Rolling the dice...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Rolling the dice...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Rolling the dice...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78E7-185E-CED6-BF23-11C5869FC443}"/>
              </a:ext>
            </a:extLst>
          </p:cNvPr>
          <p:cNvSpPr txBox="1"/>
          <p:nvPr/>
        </p:nvSpPr>
        <p:spPr>
          <a:xfrm flipH="1">
            <a:off x="803569" y="758615"/>
            <a:ext cx="2973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Program using random numbers to simulate rolling dice.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0651BB-3B07-4B3D-8229-312CCC3675BD}"/>
              </a:ext>
            </a:extLst>
          </p:cNvPr>
          <p:cNvSpPr/>
          <p:nvPr/>
        </p:nvSpPr>
        <p:spPr>
          <a:xfrm>
            <a:off x="5730840" y="1063440"/>
            <a:ext cx="2011680" cy="29484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55477A6-89A6-43B3-8036-0D1D4D8E6DAB}"/>
              </a:ext>
            </a:extLst>
          </p:cNvPr>
          <p:cNvSpPr/>
          <p:nvPr/>
        </p:nvSpPr>
        <p:spPr>
          <a:xfrm>
            <a:off x="5876280" y="3842280"/>
            <a:ext cx="2377440" cy="29484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AB72253-A2CE-4DA1-8DE4-1DD00ECF7228}"/>
              </a:ext>
            </a:extLst>
          </p:cNvPr>
          <p:cNvSpPr/>
          <p:nvPr/>
        </p:nvSpPr>
        <p:spPr>
          <a:xfrm>
            <a:off x="5876280" y="4614474"/>
            <a:ext cx="514090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E148AF-9DF9-4D6C-AD85-C96A50EFA898}"/>
              </a:ext>
            </a:extLst>
          </p:cNvPr>
          <p:cNvSpPr/>
          <p:nvPr/>
        </p:nvSpPr>
        <p:spPr>
          <a:xfrm>
            <a:off x="6694559" y="5430600"/>
            <a:ext cx="1774737" cy="641726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E7122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2219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Basis</vt:lpstr>
      <vt:lpstr>1_Basis</vt:lpstr>
      <vt:lpstr>Random Numbers</vt:lpstr>
      <vt:lpstr>Random Numbers</vt:lpstr>
      <vt:lpstr>How Random Numbers Are Used</vt:lpstr>
      <vt:lpstr>Random Number Objects</vt:lpstr>
      <vt:lpstr>The Random Number Engine</vt:lpstr>
      <vt:lpstr>The Distribution Object</vt:lpstr>
      <vt:lpstr>Generating a Random Number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Sally Schaffner</dc:creator>
  <cp:lastModifiedBy>Sally Schaffner</cp:lastModifiedBy>
  <cp:revision>1</cp:revision>
  <dcterms:created xsi:type="dcterms:W3CDTF">2024-10-05T15:30:51Z</dcterms:created>
  <dcterms:modified xsi:type="dcterms:W3CDTF">2024-10-05T15:32:41Z</dcterms:modified>
</cp:coreProperties>
</file>