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 Light"/>
      <p:regular r:id="rId15"/>
      <p:bold r:id="rId16"/>
      <p:italic r:id="rId17"/>
      <p:boldItalic r:id="rId18"/>
    </p:embeddedFont>
    <p:embeddedFont>
      <p:font typeface="DM Serif Display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erifDispla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Ligh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Light-italic.fntdata"/><Relationship Id="rId16" Type="http://schemas.openxmlformats.org/officeDocument/2006/relationships/font" Target="fonts/MontserratLight-bold.fntdata"/><Relationship Id="rId5" Type="http://schemas.openxmlformats.org/officeDocument/2006/relationships/slide" Target="slides/slide1.xml"/><Relationship Id="rId19" Type="http://schemas.openxmlformats.org/officeDocument/2006/relationships/font" Target="fonts/DMSerifDisplay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02e7779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02e777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02e7779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02e777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thereum.org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88725" y="2380200"/>
            <a:ext cx="6750000" cy="15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Ethereum: The new form of 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By: Robert Hall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4294967295"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/>
          <p:nvPr>
            <p:ph idx="4294967295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https://ethereum.org/en/dapps/#what-are-dapps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https://ethereum.org/en/what-is-ethereum/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https://dappradar.com/rankings/protocol/ethereum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https://en.bitcoin.it/wiki/Main_Page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</a:t>
            </a:r>
            <a:r>
              <a:rPr lang="en" sz="3600"/>
              <a:t> </a:t>
            </a:r>
            <a:r>
              <a:rPr lang="en" sz="3600">
                <a:solidFill>
                  <a:schemeClr val="accent6"/>
                </a:solidFill>
              </a:rPr>
              <a:t>Ethereum</a:t>
            </a:r>
            <a:r>
              <a:rPr lang="en" sz="3600"/>
              <a:t>?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71764" y="1708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Ethereum took this concept of a digital currency and took it one step </a:t>
            </a:r>
            <a:r>
              <a:rPr b="1" lang="en" sz="1200"/>
              <a:t>further</a:t>
            </a:r>
            <a:r>
              <a:rPr b="1" lang="en" sz="1200"/>
              <a:t>.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On Ethereum’s Blockchain or public ledger </a:t>
            </a:r>
            <a:r>
              <a:rPr b="1" lang="en" sz="1200"/>
              <a:t>which records and manages transactions, resides a currency called Ether. 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Ethereum takes the idea of cryptocurrency one step further by building a programmable state machine which allows for entire programs and logic to be deployed.</a:t>
            </a:r>
            <a:endParaRPr b="1" sz="120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188725" y="1708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To understand what Ethereum is, one must first understand what its predecessor, Bitcoin is.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Bitcoin is described as a decentralized peer-to-peer network that permits the issuance and transfer of money digitally, thus it is called a “digital currency”.</a:t>
            </a:r>
            <a:endParaRPr b="1" sz="1200"/>
          </a:p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1188725" y="4518550"/>
            <a:ext cx="67665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While Bitcoin is a decentralized, peer-to peer network that relies on no central authority, that doesn’t mean it is anonymous. In fact participants can be tracked as their transactions </a:t>
            </a:r>
            <a:r>
              <a:rPr b="1" lang="en" sz="1000">
                <a:solidFill>
                  <a:schemeClr val="dk2"/>
                </a:solidFill>
              </a:rPr>
              <a:t>propagate</a:t>
            </a:r>
            <a:r>
              <a:rPr b="1" lang="en" sz="1000">
                <a:solidFill>
                  <a:schemeClr val="dk2"/>
                </a:solidFill>
              </a:rPr>
              <a:t> </a:t>
            </a:r>
            <a:r>
              <a:rPr b="1" lang="en" sz="1000">
                <a:solidFill>
                  <a:schemeClr val="dk2"/>
                </a:solidFill>
              </a:rPr>
              <a:t>throughout</a:t>
            </a:r>
            <a:r>
              <a:rPr b="1" lang="en" sz="1000">
                <a:solidFill>
                  <a:schemeClr val="dk2"/>
                </a:solidFill>
              </a:rPr>
              <a:t> the network.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13" y="141425"/>
            <a:ext cx="2786662" cy="15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it </a:t>
            </a:r>
            <a:r>
              <a:rPr lang="en" sz="3600">
                <a:solidFill>
                  <a:schemeClr val="accent6"/>
                </a:solidFill>
              </a:rPr>
              <a:t>Work</a:t>
            </a:r>
            <a:r>
              <a:rPr lang="en" sz="3600"/>
              <a:t>?!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435850" y="1526775"/>
            <a:ext cx="36897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Ethereum uses the peers on its network to store blocks. These blocks maintain data and the </a:t>
            </a:r>
            <a:r>
              <a:rPr b="1" lang="en" sz="1200"/>
              <a:t>current state of the network.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Transactions and client balances, like who owns what ether and where it has been sent are stored within these blocks.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This process takes a lot of time and power, therefore the client that successfully completes the verification of a block gets a reward.</a:t>
            </a:r>
            <a:endParaRPr b="1" sz="12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188725" y="1616350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While the low-level </a:t>
            </a:r>
            <a:r>
              <a:rPr b="1" lang="en" sz="1200"/>
              <a:t>cryptography,  mathematics  and computational theory that serves as the foundation of the Ethereum Network is too intricate to cover exhaustively, it can abstracted in order to provide a sufficient level of understanding.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For those brave souls who wish to delve into the deepest crevices of Ethereum’s inner workings, a 36 page whitepaper is available for free on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ethereum.org</a:t>
            </a:r>
            <a:r>
              <a:rPr b="1" lang="en" sz="1200"/>
              <a:t>.   </a:t>
            </a:r>
            <a:endParaRPr b="1" sz="1200"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</a:rPr>
              <a:t>Smart Contracts &amp; Gas Fees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435850" y="1526775"/>
            <a:ext cx="36897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Since Ethereum is a distributed network where code and transactions can be deployed and later executed, storage and execution is dependent on nodes.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In order to incentivize these nodes to expend computational resources completing transactions and the running the bytecode of smart contracts, a gas fee is provided. 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188725" y="1616350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Due to the decentralized nature, the multiple nodes/validators of network transactions and the network state  must come to consensus on the current state of the network, otherwise the chain of states(blocks) couldn’t continue to grow.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This process is dictated by the consensus algorithm. Ethereum is deterministic because of this process.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what can you do with Smart Contracts?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75" y="3122850"/>
            <a:ext cx="1157000" cy="11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025" y="3657900"/>
            <a:ext cx="2886350" cy="1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974" y="2615425"/>
            <a:ext cx="3596925" cy="20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DApps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188725" y="26354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Known as Decentralized Apps, these applications make use of the smart contract and EVM to build entire programs on top of the blockchain. They often make use of a traditional web front end and interact with the blockchain through clients or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popular Dapps are, 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Ethereum Name Service(ENS)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Augur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UniSwap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087150" y="4164425"/>
            <a:ext cx="23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</a:pPr>
            <a:r>
              <a:rPr lang="en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OpenSea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Dapps allow for new </a:t>
            </a:r>
            <a:r>
              <a:rPr b="1" lang="en"/>
              <a:t>kinds of applications.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Applications like ENS provide decentralized domain names which can’t be controlled by a specific party.</a:t>
            </a:r>
            <a:endParaRPr b="1"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Limitless Possibilities</a:t>
            </a:r>
            <a:endParaRPr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Decentralized Exchanges allow for money and currency to change hands in brand new ways.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Augur allows people to make bets against others online. While Uniswap lets people trade currency and provide it to others.</a:t>
            </a:r>
            <a:endParaRPr b="1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Speed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the EVM is innovative, the network can be slow to confirm transactions when popular and active. Consensus algorithms like PoS and PoW take time.</a:t>
            </a:r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Storage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blockchain cannot hold </a:t>
            </a:r>
            <a:r>
              <a:rPr lang="en"/>
              <a:t>gigabytes of data like other storage mediums,  small amounts of data like bytecode and hashes aren’t a problem however,</a:t>
            </a:r>
            <a:endParaRPr/>
          </a:p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Cost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Gas fees are necessary in order to attract contributors to the network. Nodes can choose what work to compute and this can get costly.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4294967295" type="title"/>
          </p:nvPr>
        </p:nvSpPr>
        <p:spPr>
          <a:xfrm>
            <a:off x="1188725" y="418300"/>
            <a:ext cx="33027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 whats next?</a:t>
            </a:r>
            <a:endParaRPr sz="3600"/>
          </a:p>
        </p:txBody>
      </p:sp>
      <p:sp>
        <p:nvSpPr>
          <p:cNvPr id="135" name="Google Shape;135;p24"/>
          <p:cNvSpPr txBox="1"/>
          <p:nvPr>
            <p:ph idx="4294967295" type="body"/>
          </p:nvPr>
        </p:nvSpPr>
        <p:spPr>
          <a:xfrm>
            <a:off x="1188725" y="1881275"/>
            <a:ext cx="33027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Ethereum is still growing and evolving with changes and proposals(EIP), but other blockchains can revolutionize the space.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problems that need to be solved before we find the perfect cryptocurrency.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225" y="1667825"/>
            <a:ext cx="4347772" cy="218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