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65" r:id="rId10"/>
    <p:sldId id="268" r:id="rId11"/>
    <p:sldId id="266" r:id="rId12"/>
    <p:sldId id="269" r:id="rId13"/>
    <p:sldId id="270" r:id="rId14"/>
    <p:sldId id="267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</p14:sldIdLst>
        </p14:section>
        <p14:section name="AzCli" id="{74286B3F-8780-4223-997D-83C18B969D2A}">
          <p14:sldIdLst>
            <p14:sldId id="265"/>
            <p14:sldId id="268"/>
          </p14:sldIdLst>
        </p14:section>
        <p14:section name="AzModule" id="{92A985D9-6D5C-4167-8240-1565D6CFDECD}">
          <p14:sldIdLst>
            <p14:sldId id="266"/>
            <p14:sldId id="269"/>
          </p14:sldIdLst>
        </p14:section>
        <p14:section name="Summary" id="{0D4C8057-C9E4-4427-9037-D8AE64DB9427}">
          <p14:sldIdLst>
            <p14:sldId id="270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74079" autoAdjust="0"/>
  </p:normalViewPr>
  <p:slideViewPr>
    <p:cSldViewPr snapToObjects="1">
      <p:cViewPr varScale="1">
        <p:scale>
          <a:sx n="64" d="100"/>
          <a:sy n="64" d="100"/>
        </p:scale>
        <p:origin x="1476" y="3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1/15/2019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Bash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PowerShell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 (with </a:t>
            </a:r>
            <a:r>
              <a:rPr lang="en-IN" dirty="0" err="1"/>
              <a:t>pwsh</a:t>
            </a:r>
            <a:r>
              <a:rPr lang="en-IN" dirty="0"/>
              <a:t>)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powershell" TargetMode="External"/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right tool for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31A-C2A5-406C-A72A-E431B32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70F6-F60A-4EF3-90B4-6D591F0C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Az </a:t>
            </a:r>
            <a:r>
              <a:rPr lang="en-IN" dirty="0" err="1"/>
              <a:t>Cli</a:t>
            </a:r>
            <a:r>
              <a:rPr lang="en-IN" dirty="0"/>
              <a:t>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https://github.com/Azure/azure-cli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/>
              <a:t>Az Module: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https://github.com/Azure/azure-powershell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73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BA0-8A96-4D22-A168-3F47DD7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83E3-9CCD-4823-A6D0-CB092391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4F8A5-2368-48E7-89B2-E33A9E43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7299"/>
              </p:ext>
            </p:extLst>
          </p:nvPr>
        </p:nvGraphicFramePr>
        <p:xfrm>
          <a:off x="1331640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22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1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46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Azure CLI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macOS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89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2AC061F-4E64-4403-9E32-1D4F645F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092" y="1543602"/>
            <a:ext cx="432464" cy="4324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5C69BA0-CA9C-4838-856B-8F939A7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184" y="1551866"/>
            <a:ext cx="432464" cy="43246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15F8B77-8417-4AEC-8E42-B768099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938542"/>
            <a:ext cx="432464" cy="43246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3B8F1CE-4860-4EB7-A980-30A55DD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044" y="1946806"/>
            <a:ext cx="432464" cy="43246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4A49A327-EC6C-4509-BCBE-E7496FBB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00" y="2286810"/>
            <a:ext cx="432464" cy="43246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01DA56-00B6-4C01-B0E4-6C49776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692" y="2295074"/>
            <a:ext cx="432464" cy="43246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D87C7E1B-67F3-420B-8B6B-12ED0061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2662546"/>
            <a:ext cx="432464" cy="43246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538C24F-0662-41DE-95AA-5261A15C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2670810"/>
            <a:ext cx="432464" cy="43246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66E0420-83F4-449C-AB71-7A1CD9FE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034358"/>
            <a:ext cx="432464" cy="432464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FDC7A8F-D0E0-4416-8FBE-CB118A0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042622"/>
            <a:ext cx="432464" cy="432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6F4223-804C-45BF-A5B5-33FCBEFAF5CE}"/>
              </a:ext>
            </a:extLst>
          </p:cNvPr>
          <p:cNvSpPr txBox="1"/>
          <p:nvPr/>
        </p:nvSpPr>
        <p:spPr>
          <a:xfrm>
            <a:off x="1181749" y="4486349"/>
            <a:ext cx="644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So, how exactly do we choose between these?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D62A9E-BE36-4450-9B7B-F8A369A0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403622"/>
            <a:ext cx="432464" cy="43246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F18F97F-F1F9-4FC9-B90C-1F75A74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411886"/>
            <a:ext cx="432464" cy="432464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C453113-3125-4076-BD42-14563839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781906"/>
            <a:ext cx="432464" cy="43246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5D7B78B-607D-4A47-9958-9824C707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76" y="3786305"/>
            <a:ext cx="432464" cy="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D9-5C9C-427A-B986-53B5B31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71BE-0AFF-4C9D-9562-07ED769C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/>
          <a:p>
            <a:r>
              <a:rPr lang="en-IN" dirty="0"/>
              <a:t>Written in Python</a:t>
            </a:r>
          </a:p>
          <a:p>
            <a:r>
              <a:rPr lang="en-IN" dirty="0"/>
              <a:t>Current version is 2.0.54</a:t>
            </a:r>
          </a:p>
          <a:p>
            <a:r>
              <a:rPr lang="en-IN" dirty="0"/>
              <a:t>Usage: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CLI 2.0 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14C-ED5A-4251-B4A3-9D8211E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PowerShell Az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CF5-D441-4093-8E82-077879AD5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6C7-0C21-4131-8D9C-2F67AF72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5-4FAB-45D5-A688-C155282D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PowerShell Az Module</a:t>
            </a:r>
          </a:p>
        </p:txBody>
      </p:sp>
    </p:spTree>
    <p:extLst>
      <p:ext uri="{BB962C8B-B14F-4D97-AF65-F5344CB8AC3E}">
        <p14:creationId xmlns:p14="http://schemas.microsoft.com/office/powerpoint/2010/main" val="149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235</Words>
  <Application>Microsoft Office PowerPoint</Application>
  <PresentationFormat>On-screen Show (16:9)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1_Master</vt:lpstr>
      <vt:lpstr>Azure at the command line Choosing the right tool for you!</vt:lpstr>
      <vt:lpstr>Agenda</vt:lpstr>
      <vt:lpstr>&gt;_ whoami</vt:lpstr>
      <vt:lpstr>Azure @ Command Line</vt:lpstr>
      <vt:lpstr>Azure @ Command Line</vt:lpstr>
      <vt:lpstr>Azure CLI 2.0</vt:lpstr>
      <vt:lpstr>Demo</vt:lpstr>
      <vt:lpstr>Azure PowerShell Az Module</vt:lpstr>
      <vt:lpstr>Demo</vt:lpstr>
      <vt:lpstr>Resources</vt:lpstr>
      <vt:lpstr>Summary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Ravikanth Chaganti</cp:lastModifiedBy>
  <cp:revision>129</cp:revision>
  <dcterms:created xsi:type="dcterms:W3CDTF">2013-10-22T18:22:58Z</dcterms:created>
  <dcterms:modified xsi:type="dcterms:W3CDTF">2019-01-15T06:41:52Z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