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1"/>
  </p:notesMasterIdLst>
  <p:handoutMasterIdLst>
    <p:handoutMasterId r:id="rId12"/>
  </p:handoutMasterIdLst>
  <p:sldIdLst>
    <p:sldId id="316" r:id="rId3"/>
    <p:sldId id="312" r:id="rId4"/>
    <p:sldId id="317" r:id="rId5"/>
    <p:sldId id="318" r:id="rId6"/>
    <p:sldId id="319" r:id="rId7"/>
    <p:sldId id="302" r:id="rId8"/>
    <p:sldId id="313" r:id="rId9"/>
    <p:sldId id="314" r:id="rId1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2773" autoAdjust="0"/>
  </p:normalViewPr>
  <p:slideViewPr>
    <p:cSldViewPr>
      <p:cViewPr varScale="1">
        <p:scale>
          <a:sx n="70" d="100"/>
          <a:sy n="70" d="100"/>
        </p:scale>
        <p:origin x="6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  <p:sp>
        <p:nvSpPr>
          <p:cNvPr id="2" name="fl"/>
          <p:cNvSpPr txBox="1"/>
          <p:nvPr userDrawn="1"/>
        </p:nvSpPr>
        <p:spPr>
          <a:xfrm>
            <a:off x="0" y="6367780"/>
            <a:ext cx="9144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  <p:sp>
        <p:nvSpPr>
          <p:cNvPr id="2" name="fl"/>
          <p:cNvSpPr txBox="1"/>
          <p:nvPr userDrawn="1"/>
        </p:nvSpPr>
        <p:spPr>
          <a:xfrm>
            <a:off x="0" y="6367780"/>
            <a:ext cx="9144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412776"/>
            <a:ext cx="9144000" cy="930027"/>
          </a:xfrm>
        </p:spPr>
        <p:txBody>
          <a:bodyPr/>
          <a:lstStyle/>
          <a:p>
            <a:r>
              <a:rPr lang="de-DE" dirty="0" smtClean="0"/>
              <a:t>Approaching Complex Infrastructure Automation With PowerShell DSC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Ravikanth Chaganti, Dell EMC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84213" y="3214042"/>
            <a:ext cx="7772400" cy="935038"/>
          </a:xfrm>
        </p:spPr>
        <p:txBody>
          <a:bodyPr/>
          <a:lstStyle/>
          <a:p>
            <a:r>
              <a:rPr lang="de-DE" dirty="0" smtClean="0"/>
              <a:t>From the field!</a:t>
            </a:r>
            <a:endParaRPr lang="de-DE" dirty="0"/>
          </a:p>
        </p:txBody>
      </p:sp>
      <p:sp>
        <p:nvSpPr>
          <p:cNvPr id="5" name="flFirstPage"/>
          <p:cNvSpPr txBox="1"/>
          <p:nvPr/>
        </p:nvSpPr>
        <p:spPr>
          <a:xfrm>
            <a:off x="0" y="6367780"/>
            <a:ext cx="18473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Sr. Principal Engineer at Dell EMC</a:t>
            </a:r>
            <a:endParaRPr lang="de-DE" dirty="0"/>
          </a:p>
          <a:p>
            <a:r>
              <a:rPr lang="de-DE" dirty="0" smtClean="0"/>
              <a:t>CDM and Azure MVP</a:t>
            </a:r>
          </a:p>
          <a:p>
            <a:r>
              <a:rPr lang="de-DE" dirty="0" smtClean="0"/>
              <a:t>Founder &amp; Editor, PowerShell Magazine</a:t>
            </a:r>
            <a:endParaRPr lang="de-DE" dirty="0"/>
          </a:p>
          <a:p>
            <a:r>
              <a:rPr lang="de-DE" dirty="0" smtClean="0"/>
              <a:t>Published Author</a:t>
            </a:r>
          </a:p>
          <a:p>
            <a:pPr lvl="1"/>
            <a:r>
              <a:rPr lang="de-DE" dirty="0" smtClean="0"/>
              <a:t>Windows PowerShell Desired State Configuration Revealed (Apress)</a:t>
            </a:r>
          </a:p>
          <a:p>
            <a:pPr lvl="1"/>
            <a:r>
              <a:rPr lang="de-DE" dirty="0" smtClean="0"/>
              <a:t>Pro DSC (Apress; upcoming title)</a:t>
            </a:r>
            <a:endParaRPr lang="de-DE" dirty="0"/>
          </a:p>
          <a:p>
            <a:pPr lvl="1"/>
            <a:r>
              <a:rPr lang="de-DE" dirty="0" smtClean="0"/>
              <a:t>Several other self-published books!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6" y="1484784"/>
            <a:ext cx="7953207" cy="4520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080" y="4336139"/>
            <a:ext cx="27622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3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 vs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(Find-</a:t>
            </a:r>
            <a:r>
              <a:rPr lang="en-US" dirty="0" err="1" smtClean="0"/>
              <a:t>DscResource</a:t>
            </a:r>
            <a:r>
              <a:rPr lang="en-US" dirty="0" smtClean="0"/>
              <a:t> </a:t>
            </a:r>
            <a:r>
              <a:rPr lang="en-US" dirty="0"/>
              <a:t>| Select-Object -Property Name -Unique).Count</a:t>
            </a:r>
          </a:p>
          <a:p>
            <a:pPr marL="0" indent="0">
              <a:buNone/>
            </a:pPr>
            <a:r>
              <a:rPr lang="en-US" dirty="0"/>
              <a:t>831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Granular Resource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0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summary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3-5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reiterate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165</TotalTime>
  <Words>130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Approaching Complex Infrastructure Automation With PowerShell DSC</vt:lpstr>
      <vt:lpstr>About_Author</vt:lpstr>
      <vt:lpstr>PowerPoint Presentation</vt:lpstr>
      <vt:lpstr>Orchestration vs Configuration</vt:lpstr>
      <vt:lpstr>Granular Resource Modeling</vt:lpstr>
      <vt:lpstr>Summary</vt:lpstr>
      <vt:lpstr>Next Steps...</vt:lpstr>
      <vt:lpstr>Questions?</vt:lpstr>
    </vt:vector>
  </TitlesOfParts>
  <Manager>Dr. Tobias Weltner</Manager>
  <Company>www.powershell.de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cp:keywords>No Restrictions</cp:keywords>
  <dc:description>(C) Dr. Tobias Weltner</dc:description>
  <cp:lastModifiedBy>Chaganti, Ravikanth</cp:lastModifiedBy>
  <cp:revision>170</cp:revision>
  <dcterms:created xsi:type="dcterms:W3CDTF">2007-07-20T07:41:41Z</dcterms:created>
  <dcterms:modified xsi:type="dcterms:W3CDTF">2017-04-18T12:33:51Z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  <property fmtid="{D5CDD505-2E9C-101B-9397-08002B2CF9AE}" pid="8" name="TitusGUID">
    <vt:lpwstr>bada88e1-a8b8-471d-a96d-298c6ef71eb1</vt:lpwstr>
  </property>
  <property fmtid="{D5CDD505-2E9C-101B-9397-08002B2CF9AE}" pid="9" name="Document Creator">
    <vt:lpwstr/>
  </property>
  <property fmtid="{D5CDD505-2E9C-101B-9397-08002B2CF9AE}" pid="10" name="Document Editor">
    <vt:lpwstr/>
  </property>
  <property fmtid="{D5CDD505-2E9C-101B-9397-08002B2CF9AE}" pid="11" name="Classification">
    <vt:lpwstr>No Restrictions</vt:lpwstr>
  </property>
  <property fmtid="{D5CDD505-2E9C-101B-9397-08002B2CF9AE}" pid="12" name="Sublabels">
    <vt:lpwstr/>
  </property>
</Properties>
</file>