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09" r:id="rId2"/>
  </p:sldMasterIdLst>
  <p:notesMasterIdLst>
    <p:notesMasterId r:id="rId8"/>
  </p:notesMasterIdLst>
  <p:handoutMasterIdLst>
    <p:handoutMasterId r:id="rId9"/>
  </p:handoutMasterIdLst>
  <p:sldIdLst>
    <p:sldId id="316" r:id="rId3"/>
    <p:sldId id="312" r:id="rId4"/>
    <p:sldId id="302" r:id="rId5"/>
    <p:sldId id="313" r:id="rId6"/>
    <p:sldId id="314" r:id="rId7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effectDag name="">
          <a:cont type="tree" name="">
            <a:effect ref="fillLine"/>
            <a:outerShdw dist="38100" dir="13500000" algn="br">
              <a:schemeClr val="bg1">
                <a:lumMod val="200000"/>
                <a:satMod val="200000"/>
              </a:schemeClr>
            </a:outerShdw>
          </a:cont>
          <a:cont type="tree" name="">
            <a:effect ref="fillLine"/>
            <a:outerShdw dist="38100" dir="2700000" algn="tl">
              <a:schemeClr val="bg1">
                <a:lumMod val="60000"/>
                <a:satMod val="60000"/>
              </a:schemeClr>
            </a:outerShdw>
          </a:cont>
          <a:effect ref="fillLine"/>
        </a:effectDag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5D"/>
    <a:srgbClr val="23238D"/>
    <a:srgbClr val="12124A"/>
    <a:srgbClr val="011F51"/>
    <a:srgbClr val="C8E8F7"/>
    <a:srgbClr val="82CEEF"/>
    <a:srgbClr val="FF3300"/>
    <a:srgbClr val="00B4E7"/>
    <a:srgbClr val="009DDF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2773" autoAdjust="0"/>
  </p:normalViewPr>
  <p:slideViewPr>
    <p:cSldViewPr>
      <p:cViewPr varScale="1">
        <p:scale>
          <a:sx n="70" d="100"/>
          <a:sy n="70" d="100"/>
        </p:scale>
        <p:origin x="10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notesViewPr>
    <p:cSldViewPr>
      <p:cViewPr varScale="1">
        <p:scale>
          <a:sx n="53" d="100"/>
          <a:sy n="53" d="100"/>
        </p:scale>
        <p:origin x="-2640" y="-90"/>
      </p:cViewPr>
      <p:guideLst>
        <p:guide orient="horz" pos="3223"/>
        <p:guide pos="223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r>
              <a:rPr lang="de-DE" dirty="0"/>
              <a:t>Weitergabe oder Vervielfältigung nur mit Genehmigung des Autors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89F6080D-010B-4BB8-A880-C44531D4C9A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3557" name="Picture 6" descr="logo_v6-na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61913"/>
            <a:ext cx="184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007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955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9550" y="972185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93" tIns="48247" rIns="96493" bIns="4824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solidFill>
                  <a:schemeClr val="tx1"/>
                </a:solidFill>
                <a:effectLst/>
                <a:latin typeface="Arial" charset="0"/>
              </a:defRPr>
            </a:lvl1pPr>
          </a:lstStyle>
          <a:p>
            <a:pPr>
              <a:defRPr/>
            </a:pPr>
            <a:fld id="{0C6D6275-D5B4-459A-B2A3-212CA60D2300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97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83568" y="1412776"/>
            <a:ext cx="7772400" cy="930027"/>
          </a:xfrm>
          <a:prstGeom prst="rect">
            <a:avLst/>
          </a:prstGeom>
        </p:spPr>
        <p:txBody>
          <a:bodyPr anchor="ctr"/>
          <a:lstStyle>
            <a:lvl1pPr algn="ctr">
              <a:defRPr sz="4400" b="1" cap="none" baseline="0">
                <a:solidFill>
                  <a:schemeClr val="bg1"/>
                </a:solidFill>
                <a:effectLst>
                  <a:outerShdw blurRad="38100" dist="50800" dir="5400000" algn="t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Black" panose="02000000000000000000" pitchFamily="2" charset="0"/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74440" y="6093296"/>
            <a:ext cx="4617640" cy="564083"/>
          </a:xfrm>
        </p:spPr>
        <p:txBody>
          <a:bodyPr anchor="t"/>
          <a:lstStyle>
            <a:lvl1pPr marL="0" indent="0" algn="l">
              <a:buNone/>
              <a:defRPr sz="2000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ea typeface="Roboto Condensed" panose="02000000000000000000" pitchFamily="2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err="1"/>
              <a:t>Presenter</a:t>
            </a:r>
            <a:r>
              <a:rPr lang="de-DE" dirty="0"/>
              <a:t> Name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4213" y="2781300"/>
            <a:ext cx="7772400" cy="935038"/>
          </a:xfrm>
        </p:spPr>
        <p:txBody>
          <a:bodyPr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56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3600" b="1" cap="none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 anchor="t"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263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1560" y="2498973"/>
            <a:ext cx="7772400" cy="1362075"/>
          </a:xfrm>
          <a:prstGeom prst="rect">
            <a:avLst/>
          </a:prstGeom>
          <a:solidFill>
            <a:schemeClr val="bg1"/>
          </a:solidFill>
          <a:ln w="76200">
            <a:noFill/>
          </a:ln>
          <a:effectLst>
            <a:outerShdw blurRad="228600" dist="101600" dir="2700000" sx="103000" sy="103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 cap="none" baseline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83568" y="4509120"/>
            <a:ext cx="7772400" cy="1500187"/>
          </a:xfrm>
        </p:spPr>
        <p:txBody>
          <a:bodyPr/>
          <a:lstStyle>
            <a:lvl1pPr marL="0" indent="0" algn="ctr">
              <a:buNone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577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>
            <a:lvl1pPr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 defTabSz="444500">
              <a:buFont typeface="Arial" pitchFamily="34" charset="0"/>
              <a:buChar char="•"/>
              <a:tabLst>
                <a:tab pos="355600" algn="l"/>
                <a:tab pos="7620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tabLst>
                <a:tab pos="355600" algn="l"/>
                <a:tab pos="723900" algn="l"/>
                <a:tab pos="1168400" algn="l"/>
                <a:tab pos="1612900" algn="l"/>
                <a:tab pos="2057400" algn="l"/>
              </a:tabLst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4589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4008" y="1844824"/>
            <a:ext cx="4248472" cy="4464496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25667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1520" y="1916832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51520" y="4149080"/>
            <a:ext cx="8640960" cy="2160240"/>
          </a:xfrm>
        </p:spPr>
        <p:txBody>
          <a:bodyPr/>
          <a:lstStyle>
            <a:lvl1pPr>
              <a:defRPr sz="2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742950" indent="-285750">
              <a:buFont typeface="Arial" pitchFamily="34" charset="0"/>
              <a:buChar char="•"/>
              <a:defRPr sz="2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2pPr>
            <a:lvl3pPr marL="1143000" indent="-228600">
              <a:buFont typeface="Arial" pitchFamily="34" charset="0"/>
              <a:buChar char="•"/>
              <a:defRPr sz="2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3pPr>
            <a:lvl4pPr marL="16002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4pPr>
            <a:lvl5pPr marL="2057400" indent="-228600">
              <a:buFont typeface="Arial" pitchFamily="34" charset="0"/>
              <a:buChar char="•"/>
              <a:defRPr sz="18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28077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0" y="476672"/>
            <a:ext cx="9144000" cy="792088"/>
          </a:xfrm>
          <a:prstGeom prst="rect">
            <a:avLst/>
          </a:prstGeom>
          <a:solidFill>
            <a:srgbClr val="008080"/>
          </a:solidFill>
        </p:spPr>
        <p:txBody>
          <a:bodyPr lIns="360000" anchor="ctr"/>
          <a:lstStyle>
            <a:lvl1pPr algn="l">
              <a:defRPr sz="3600" b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  <a:cs typeface="Ubuntu Mono" panose="020B0509030602030204" pitchFamily="49" charset="0"/>
              </a:defRPr>
            </a:lvl1pPr>
          </a:lstStyle>
          <a:p>
            <a:r>
              <a:rPr lang="de-DE" dirty="0"/>
              <a:t>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9432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werShel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945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3528" y="1700808"/>
            <a:ext cx="8229600" cy="2088232"/>
          </a:xfrm>
          <a:prstGeom prst="rect">
            <a:avLst/>
          </a:prstGeom>
        </p:spPr>
        <p:txBody>
          <a:bodyPr/>
          <a:lstStyle>
            <a:lvl1pPr>
              <a:defRPr sz="12000" b="1">
                <a:solidFill>
                  <a:srgbClr val="011F51"/>
                </a:solidFill>
                <a:effectLst>
                  <a:outerShdw blurRad="127000" dist="76200" dir="2700000" sx="104000" sy="104000" algn="tl" rotWithShape="0">
                    <a:prstClr val="black">
                      <a:alpha val="40000"/>
                    </a:prstClr>
                  </a:outerShdw>
                </a:effectLst>
                <a:latin typeface="Ubuntu Mono" panose="020B0509030602030204" pitchFamily="49" charset="0"/>
              </a:defRPr>
            </a:lvl1pPr>
          </a:lstStyle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3850" y="4221087"/>
            <a:ext cx="8208963" cy="2160241"/>
          </a:xfrm>
        </p:spPr>
        <p:txBody>
          <a:bodyPr/>
          <a:lstStyle>
            <a:lvl1pPr algn="ctr">
              <a:defRPr baseline="0">
                <a:solidFill>
                  <a:srgbClr val="17175D"/>
                </a:solidFill>
              </a:defRPr>
            </a:lvl1pPr>
          </a:lstStyle>
          <a:p>
            <a:pPr lvl="0"/>
            <a:r>
              <a:rPr lang="en-US" dirty="0"/>
              <a:t>Description of 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6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7000">
              <a:srgbClr val="23238D"/>
            </a:gs>
            <a:gs pos="100000">
              <a:srgbClr val="011F51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7999"/>
          </a:xfrm>
          <a:prstGeom prst="rect">
            <a:avLst/>
          </a:prstGeom>
        </p:spPr>
      </p:pic>
      <p:sp>
        <p:nvSpPr>
          <p:cNvPr id="22" name="Rechteck 21"/>
          <p:cNvSpPr/>
          <p:nvPr userDrawn="1"/>
        </p:nvSpPr>
        <p:spPr bwMode="auto">
          <a:xfrm>
            <a:off x="0" y="6000750"/>
            <a:ext cx="9144000" cy="8572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533400" y="76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de-DE" sz="1200" i="1">
              <a:solidFill>
                <a:schemeClr val="tx1"/>
              </a:solidFill>
              <a:effectLst/>
            </a:endParaRPr>
          </a:p>
        </p:txBody>
      </p:sp>
      <p:sp>
        <p:nvSpPr>
          <p:cNvPr id="2055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0663" y="1268760"/>
            <a:ext cx="8694737" cy="442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6989" name="Text Box 13"/>
          <p:cNvSpPr txBox="1">
            <a:spLocks noChangeArrowheads="1"/>
          </p:cNvSpPr>
          <p:nvPr/>
        </p:nvSpPr>
        <p:spPr bwMode="auto">
          <a:xfrm>
            <a:off x="2362200" y="381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endParaRPr lang="de-DE" sz="2400">
              <a:solidFill>
                <a:schemeClr val="tx1"/>
              </a:solidFill>
              <a:effectLst/>
            </a:endParaRP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5" r="11678"/>
          <a:stretch/>
        </p:blipFill>
        <p:spPr>
          <a:xfrm>
            <a:off x="5908988" y="6021288"/>
            <a:ext cx="3055500" cy="706043"/>
          </a:xfrm>
          <a:prstGeom prst="rect">
            <a:avLst/>
          </a:prstGeom>
        </p:spPr>
      </p:pic>
      <p:sp>
        <p:nvSpPr>
          <p:cNvPr id="2" name="fl"/>
          <p:cNvSpPr txBox="1"/>
          <p:nvPr userDrawn="1"/>
        </p:nvSpPr>
        <p:spPr>
          <a:xfrm>
            <a:off x="0" y="6367780"/>
            <a:ext cx="9144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7" r:id="rId3"/>
    <p:sldLayoutId id="2147483803" r:id="rId4"/>
    <p:sldLayoutId id="2147483801" r:id="rId5"/>
    <p:sldLayoutId id="2147483808" r:id="rId6"/>
    <p:sldLayoutId id="214748379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Ubuntu Mono" panose="020B0509030602030204" pitchFamily="49" charset="0"/>
          <a:ea typeface="Roboto" panose="02000000000000000000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332656"/>
            <a:ext cx="8496944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9"/>
          <a:stretch/>
        </p:blipFill>
        <p:spPr>
          <a:xfrm>
            <a:off x="7047275" y="6383274"/>
            <a:ext cx="1989221" cy="430102"/>
          </a:xfrm>
          <a:prstGeom prst="rect">
            <a:avLst/>
          </a:prstGeom>
        </p:spPr>
      </p:pic>
      <p:sp>
        <p:nvSpPr>
          <p:cNvPr id="2" name="fl"/>
          <p:cNvSpPr txBox="1"/>
          <p:nvPr userDrawn="1"/>
        </p:nvSpPr>
        <p:spPr>
          <a:xfrm>
            <a:off x="0" y="6367780"/>
            <a:ext cx="9144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64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Ubuntu Mono" panose="020B0509030602030204" pitchFamily="49" charset="0"/>
          <a:ea typeface="+mn-ea"/>
          <a:cs typeface="Ubuntu Mono" panose="020B0509030602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PowerShell DSC – Tips &amp; Tricks and Know-hows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Ravikanth Chaganti, Dell EMC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From the field!</a:t>
            </a:r>
            <a:endParaRPr lang="de-DE" dirty="0"/>
          </a:p>
        </p:txBody>
      </p:sp>
      <p:sp>
        <p:nvSpPr>
          <p:cNvPr id="5" name="flFirstPage"/>
          <p:cNvSpPr txBox="1"/>
          <p:nvPr/>
        </p:nvSpPr>
        <p:spPr>
          <a:xfrm>
            <a:off x="0" y="6367780"/>
            <a:ext cx="184731" cy="52322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4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Sr. Principal Engineer at Dell EMC</a:t>
            </a:r>
            <a:endParaRPr lang="de-DE" dirty="0"/>
          </a:p>
          <a:p>
            <a:r>
              <a:rPr lang="de-DE" dirty="0" smtClean="0"/>
              <a:t>CDM and Azure MVP</a:t>
            </a:r>
          </a:p>
          <a:p>
            <a:r>
              <a:rPr lang="de-DE" dirty="0" smtClean="0"/>
              <a:t>Founder &amp; Editor, PowerShell Magazine</a:t>
            </a:r>
            <a:endParaRPr lang="de-DE" dirty="0"/>
          </a:p>
          <a:p>
            <a:r>
              <a:rPr lang="de-DE" dirty="0" smtClean="0"/>
              <a:t>Published Author</a:t>
            </a:r>
          </a:p>
          <a:p>
            <a:pPr lvl="1"/>
            <a:r>
              <a:rPr lang="de-DE" dirty="0" smtClean="0"/>
              <a:t>Windows PowerShell Desired State Configuration Revealed (Apress)</a:t>
            </a:r>
          </a:p>
          <a:p>
            <a:pPr lvl="1"/>
            <a:r>
              <a:rPr lang="de-DE" dirty="0" smtClean="0"/>
              <a:t>Pro DSC (Apress; upcoming title)</a:t>
            </a:r>
            <a:endParaRPr lang="de-DE" dirty="0"/>
          </a:p>
          <a:p>
            <a:pPr lvl="1"/>
            <a:r>
              <a:rPr lang="de-DE" dirty="0" smtClean="0"/>
              <a:t>Several other self-published books!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About_Author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319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908720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summary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3-5 </a:t>
            </a:r>
            <a:r>
              <a:rPr lang="de-DE" dirty="0" err="1"/>
              <a:t>bullet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reiterate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points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7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Now</a:t>
            </a:r>
            <a:r>
              <a:rPr lang="de-DE" dirty="0"/>
              <a:t>: 15 min break</a:t>
            </a:r>
          </a:p>
          <a:p>
            <a:endParaRPr lang="de-DE" dirty="0"/>
          </a:p>
          <a:p>
            <a:r>
              <a:rPr lang="de-DE" dirty="0"/>
              <a:t>Grab a </a:t>
            </a:r>
            <a:r>
              <a:rPr lang="de-DE" dirty="0" err="1"/>
              <a:t>coffee</a:t>
            </a:r>
            <a:endParaRPr lang="de-DE" dirty="0"/>
          </a:p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enjoy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  <a:p>
            <a:r>
              <a:rPr lang="de-DE" dirty="0"/>
              <a:t>Change </a:t>
            </a:r>
            <a:r>
              <a:rPr lang="de-DE" dirty="0" err="1"/>
              <a:t>track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room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meet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in a </a:t>
            </a:r>
            <a:r>
              <a:rPr lang="de-DE" dirty="0" err="1"/>
              <a:t>breakout</a:t>
            </a:r>
            <a:r>
              <a:rPr lang="de-DE" dirty="0"/>
              <a:t> </a:t>
            </a:r>
            <a:r>
              <a:rPr lang="de-DE" dirty="0" err="1"/>
              <a:t>session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afterwards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9731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440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IT-Visions.de">
  <a:themeElements>
    <a:clrScheme name="www.IT-Visions.d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70C0"/>
      </a:hlink>
      <a:folHlink>
        <a:srgbClr val="B2B2B2"/>
      </a:folHlink>
    </a:clrScheme>
    <a:fontScheme name="Präsentation IT-Object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Tahoma" pitchFamily="34" charset="0"/>
          </a:defRPr>
        </a:defPPr>
      </a:lstStyle>
    </a:lnDef>
  </a:objectDefaults>
  <a:extraClrSchemeLst>
    <a:extraClrScheme>
      <a:clrScheme name="Präsentation IT-Objec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äsentation IT-Object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äsentation IT-Objec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ITV</Template>
  <TotalTime>35</TotalTime>
  <Words>113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Roboto</vt:lpstr>
      <vt:lpstr>Roboto Black</vt:lpstr>
      <vt:lpstr>Roboto Condensed</vt:lpstr>
      <vt:lpstr>Tahoma</vt:lpstr>
      <vt:lpstr>Ubuntu Mono</vt:lpstr>
      <vt:lpstr>www.IT-Visions.de</vt:lpstr>
      <vt:lpstr>Custom Design</vt:lpstr>
      <vt:lpstr>PowerShell DSC – Tips &amp; Tricks and Know-hows</vt:lpstr>
      <vt:lpstr>About_Author</vt:lpstr>
      <vt:lpstr>Summary</vt:lpstr>
      <vt:lpstr>Next Steps...</vt:lpstr>
      <vt:lpstr>Questions?</vt:lpstr>
    </vt:vector>
  </TitlesOfParts>
  <Manager>Dr. Tobias Weltner</Manager>
  <Company>www.powershell.de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Thema Untertitel</dc:title>
  <dc:subject>PowerShell Konferenz</dc:subject>
  <dc:creator>Dr. Tobias Weltner</dc:creator>
  <cp:keywords>No Restrictions</cp:keywords>
  <dc:description>(C) Dr. Tobias Weltner</dc:description>
  <cp:lastModifiedBy>Chaganti, Ravikanth</cp:lastModifiedBy>
  <cp:revision>165</cp:revision>
  <dcterms:created xsi:type="dcterms:W3CDTF">2007-07-20T07:41:41Z</dcterms:created>
  <dcterms:modified xsi:type="dcterms:W3CDTF">2017-04-12T16:24:04Z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igentümer">
    <vt:lpwstr>www.IT-Visions.de</vt:lpwstr>
  </property>
  <property fmtid="{D5CDD505-2E9C-101B-9397-08002B2CF9AE}" pid="3" name="Gegenstand">
    <vt:lpwstr>www.IT-Visions.de</vt:lpwstr>
  </property>
  <property fmtid="{D5CDD505-2E9C-101B-9397-08002B2CF9AE}" pid="4" name="Erstellt von">
    <vt:lpwstr>www.IT-Visions.de</vt:lpwstr>
  </property>
  <property fmtid="{D5CDD505-2E9C-101B-9397-08002B2CF9AE}" pid="5" name="Abteilung">
    <vt:lpwstr>www.IT-Visions.de</vt:lpwstr>
  </property>
  <property fmtid="{D5CDD505-2E9C-101B-9397-08002B2CF9AE}" pid="6" name="Kunde">
    <vt:lpwstr>www.IT-Visions.de</vt:lpwstr>
  </property>
  <property fmtid="{D5CDD505-2E9C-101B-9397-08002B2CF9AE}" pid="7" name="Verleger">
    <vt:lpwstr>www.IT-Visions.de</vt:lpwstr>
  </property>
  <property fmtid="{D5CDD505-2E9C-101B-9397-08002B2CF9AE}" pid="8" name="TitusGUID">
    <vt:lpwstr>bada88e1-a8b8-471d-a96d-298c6ef71eb1</vt:lpwstr>
  </property>
  <property fmtid="{D5CDD505-2E9C-101B-9397-08002B2CF9AE}" pid="9" name="Document Creator">
    <vt:lpwstr/>
  </property>
  <property fmtid="{D5CDD505-2E9C-101B-9397-08002B2CF9AE}" pid="10" name="Document Editor">
    <vt:lpwstr/>
  </property>
  <property fmtid="{D5CDD505-2E9C-101B-9397-08002B2CF9AE}" pid="11" name="Classification">
    <vt:lpwstr>No Restrictions</vt:lpwstr>
  </property>
  <property fmtid="{D5CDD505-2E9C-101B-9397-08002B2CF9AE}" pid="12" name="Sublabels">
    <vt:lpwstr/>
  </property>
</Properties>
</file>