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5"/>
  </p:notesMasterIdLst>
  <p:handoutMasterIdLst>
    <p:handoutMasterId r:id="rId46"/>
  </p:handoutMasterIdLst>
  <p:sldIdLst>
    <p:sldId id="316" r:id="rId3"/>
    <p:sldId id="312" r:id="rId4"/>
    <p:sldId id="317" r:id="rId5"/>
    <p:sldId id="346" r:id="rId6"/>
    <p:sldId id="318" r:id="rId7"/>
    <p:sldId id="354" r:id="rId8"/>
    <p:sldId id="355" r:id="rId9"/>
    <p:sldId id="319" r:id="rId10"/>
    <p:sldId id="323" r:id="rId11"/>
    <p:sldId id="325" r:id="rId12"/>
    <p:sldId id="320" r:id="rId13"/>
    <p:sldId id="326" r:id="rId14"/>
    <p:sldId id="322" r:id="rId15"/>
    <p:sldId id="327" r:id="rId16"/>
    <p:sldId id="344" r:id="rId17"/>
    <p:sldId id="353" r:id="rId18"/>
    <p:sldId id="328" r:id="rId19"/>
    <p:sldId id="337" r:id="rId20"/>
    <p:sldId id="338" r:id="rId21"/>
    <p:sldId id="345" r:id="rId22"/>
    <p:sldId id="341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40" r:id="rId31"/>
    <p:sldId id="339" r:id="rId32"/>
    <p:sldId id="352" r:id="rId33"/>
    <p:sldId id="342" r:id="rId34"/>
    <p:sldId id="343" r:id="rId35"/>
    <p:sldId id="336" r:id="rId36"/>
    <p:sldId id="347" r:id="rId37"/>
    <p:sldId id="350" r:id="rId38"/>
    <p:sldId id="351" r:id="rId39"/>
    <p:sldId id="348" r:id="rId40"/>
    <p:sldId id="349" r:id="rId41"/>
    <p:sldId id="302" r:id="rId42"/>
    <p:sldId id="313" r:id="rId43"/>
    <p:sldId id="314" r:id="rId4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70" d="100"/>
          <a:sy n="70" d="100"/>
        </p:scale>
        <p:origin x="10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 smtClean="0"/>
              <a:t>PowerShell Desired State Configuration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Chaganti, Dell EMC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 smtClean="0"/>
              <a:t>An Overview</a:t>
            </a:r>
            <a:endParaRPr lang="de-DE" dirty="0"/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Start-Demo –Item ‘</a:t>
            </a:r>
            <a:r>
              <a:rPr lang="en-US" dirty="0" err="1" smtClean="0"/>
              <a:t>LangaugeExt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 PSDesiredStateConfiguration Module and Language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“agent” … sort of!</a:t>
            </a:r>
          </a:p>
          <a:p>
            <a:r>
              <a:rPr lang="en-US" dirty="0" smtClean="0"/>
              <a:t>Implemented as a WMI provider.</a:t>
            </a:r>
          </a:p>
          <a:p>
            <a:r>
              <a:rPr lang="en-US" dirty="0" smtClean="0"/>
              <a:t>Can be configured in a declarative manner using Meta Resources.</a:t>
            </a:r>
          </a:p>
          <a:p>
            <a:r>
              <a:rPr lang="en-US" dirty="0" smtClean="0"/>
              <a:t>Ability to receive (push) or pull configurations.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LCMBasics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Configuration Manager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where configurations live</a:t>
            </a:r>
          </a:p>
          <a:p>
            <a:r>
              <a:rPr lang="en-US" dirty="0" smtClean="0"/>
              <a:t>Different types based on the phase</a:t>
            </a:r>
          </a:p>
          <a:p>
            <a:pPr lvl="1"/>
            <a:r>
              <a:rPr lang="en-US" dirty="0" smtClean="0"/>
              <a:t>Pending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Previous</a:t>
            </a:r>
          </a:p>
          <a:p>
            <a:r>
              <a:rPr lang="en-US" dirty="0" smtClean="0"/>
              <a:t>Partial Configuration Store (if time permits)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the job!</a:t>
            </a:r>
          </a:p>
          <a:p>
            <a:pPr lvl="1"/>
            <a:r>
              <a:rPr lang="en-US" dirty="0" smtClean="0"/>
              <a:t>Good old PowerShell ISE!</a:t>
            </a:r>
          </a:p>
          <a:p>
            <a:pPr lvl="1"/>
            <a:r>
              <a:rPr lang="en-US" dirty="0" err="1" smtClean="0"/>
              <a:t>ISESteroids</a:t>
            </a:r>
            <a:endParaRPr lang="en-US" dirty="0" smtClean="0"/>
          </a:p>
          <a:p>
            <a:pPr lvl="1"/>
            <a:r>
              <a:rPr lang="en-US" dirty="0" smtClean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Anatomy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WS2016-01 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"C:\demo\Scripts.zip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Uses PowerShell Remoting</a:t>
            </a:r>
          </a:p>
          <a:p>
            <a:pPr eaLnBrk="1" hangingPunct="1"/>
            <a:r>
              <a:rPr lang="en-US" alt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ConfigAnatomy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basic DSC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BasicConfigAuthoring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basic DSC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PushConfig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Pushing DSC configurations to target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ReportDSCConfig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DSC status cmdlets to check configuration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Sr. Principal Engineer at Dell EMC</a:t>
            </a:r>
            <a:endParaRPr lang="de-DE" dirty="0"/>
          </a:p>
          <a:p>
            <a:r>
              <a:rPr lang="de-DE" dirty="0" smtClean="0"/>
              <a:t>CDM and Azure MVP</a:t>
            </a:r>
          </a:p>
          <a:p>
            <a:r>
              <a:rPr lang="de-DE" dirty="0" smtClean="0"/>
              <a:t>Founder &amp; Editor, PowerShell Magazine</a:t>
            </a:r>
            <a:endParaRPr lang="de-DE" dirty="0"/>
          </a:p>
          <a:p>
            <a:r>
              <a:rPr lang="de-DE" dirty="0" smtClean="0"/>
              <a:t>Published Author</a:t>
            </a:r>
          </a:p>
          <a:p>
            <a:pPr lvl="1"/>
            <a:r>
              <a:rPr lang="de-DE" dirty="0" smtClean="0"/>
              <a:t>Windows PowerShell Desired State Configuration Revealed (Apress)</a:t>
            </a:r>
          </a:p>
          <a:p>
            <a:pPr lvl="1"/>
            <a:r>
              <a:rPr lang="de-DE" dirty="0" smtClean="0"/>
              <a:t>Pro DSC (Apress; upcoming title)</a:t>
            </a:r>
            <a:endParaRPr lang="de-DE" dirty="0"/>
          </a:p>
          <a:p>
            <a:pPr lvl="1"/>
            <a:r>
              <a:rPr lang="de-DE" dirty="0" smtClean="0"/>
              <a:t>Several other self-published books!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FindingResources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in-box and custom resources for writing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ParameterizedConfigs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Parameterized configurations for promoting re-use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configuration documents more dynamic and parameterized</a:t>
            </a:r>
          </a:p>
          <a:p>
            <a:r>
              <a:rPr lang="en-US" dirty="0" smtClean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ConfigDataInDSC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Configuration Data to create re-usable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Plain-text credentials not suitable for production.</a:t>
            </a:r>
          </a:p>
          <a:p>
            <a:r>
              <a:rPr lang="en-US" dirty="0" smtClean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in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PlainTextCreds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Plain-Text Credentials in configuration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SecureCredentials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Secure Credentials in configuration documents using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RunAs Credentials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 some configuration items, the user context is important</a:t>
            </a:r>
          </a:p>
          <a:p>
            <a:pPr lvl="1"/>
            <a:r>
              <a:rPr lang="de-DE" dirty="0" smtClean="0"/>
              <a:t>Example: Registry modifications, cluster configurations, process invocation, and so on</a:t>
            </a:r>
          </a:p>
          <a:p>
            <a:r>
              <a:rPr lang="de-DE" dirty="0" smtClean="0"/>
              <a:t>PSDscRunAsCredential provides this 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RunAsCreds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documents with </a:t>
            </a:r>
            <a:r>
              <a:rPr lang="en-US" dirty="0" err="1" smtClean="0"/>
              <a:t>RunAs</a:t>
            </a:r>
            <a:r>
              <a:rPr lang="en-US" dirty="0" smtClean="0"/>
              <a:t>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Dependencies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DependsOn in configuration documents is used for defining resource dependencies</a:t>
            </a:r>
          </a:p>
          <a:p>
            <a:r>
              <a:rPr lang="de-DE" dirty="0" smtClean="0"/>
              <a:t>Has impact on the resource configuration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DSC?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Writing </a:t>
            </a:r>
            <a:r>
              <a:rPr lang="en-US" dirty="0" smtClean="0"/>
              <a:t>Configurations</a:t>
            </a:r>
          </a:p>
          <a:p>
            <a:r>
              <a:rPr lang="en-US" dirty="0" smtClean="0"/>
              <a:t>Resource Modules and Composite Resources</a:t>
            </a:r>
            <a:endParaRPr lang="en-US" dirty="0"/>
          </a:p>
          <a:p>
            <a:r>
              <a:rPr lang="en-US" dirty="0" smtClean="0"/>
              <a:t>DSC Pull Service</a:t>
            </a:r>
          </a:p>
          <a:p>
            <a:r>
              <a:rPr lang="en-US" dirty="0" smtClean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DependsOn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DependsOn</a:t>
            </a:r>
            <a:r>
              <a:rPr lang="en-US" dirty="0" smtClean="0"/>
              <a:t> to defined resource dependencies and configuration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imperative scripts behind the declarative configuration</a:t>
            </a:r>
          </a:p>
          <a:p>
            <a:r>
              <a:rPr lang="de-DE" dirty="0" smtClean="0"/>
              <a:t>Can be written as:</a:t>
            </a:r>
          </a:p>
          <a:p>
            <a:pPr lvl="1"/>
            <a:r>
              <a:rPr lang="de-DE" dirty="0" smtClean="0"/>
              <a:t>MOF-based DSC resources</a:t>
            </a:r>
          </a:p>
          <a:p>
            <a:pPr lvl="1"/>
            <a:r>
              <a:rPr lang="de-DE" dirty="0" smtClean="0"/>
              <a:t>Class-based DSC resources (v5 and above)</a:t>
            </a:r>
          </a:p>
          <a:p>
            <a:pPr lvl="1"/>
            <a:r>
              <a:rPr lang="de-DE" dirty="0" smtClean="0"/>
              <a:t>MI </a:t>
            </a:r>
            <a:r>
              <a:rPr lang="de-DE" smtClean="0"/>
              <a:t>DSC resources (low level)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Resource Module Execution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Resource modules are what make DSC idempotent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ResourceExecution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DSC resources work using the Script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Composite Resource 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Configuration documents can be packaged into composite resource modules for reusablity</a:t>
            </a:r>
          </a:p>
          <a:p>
            <a:r>
              <a:rPr lang="de-DE" dirty="0" smtClean="0"/>
              <a:t>Enable configuration blueprints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CompositeResources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and using DSC composite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DSC Pull 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Enables REST-based pull service for configuration and module retrieval</a:t>
            </a:r>
          </a:p>
          <a:p>
            <a:r>
              <a:rPr lang="de-DE" dirty="0" smtClean="0"/>
              <a:t>REST-based pull service is a DSC feature</a:t>
            </a:r>
          </a:p>
          <a:p>
            <a:r>
              <a:rPr lang="de-DE" dirty="0" smtClean="0"/>
              <a:t>LCM support REST as well as SMB based pull 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DSCPullService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DSC on Linux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Available for different Linux distributions</a:t>
            </a:r>
          </a:p>
          <a:p>
            <a:r>
              <a:rPr lang="de-DE" dirty="0" smtClean="0"/>
              <a:t>Enables xPlatform configuration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</a:t>
            </a:r>
            <a:r>
              <a:rPr lang="en-US" dirty="0" smtClean="0"/>
              <a:t>‘</a:t>
            </a:r>
            <a:r>
              <a:rPr lang="en-US" dirty="0" err="1" smtClean="0"/>
              <a:t>DSCOnLinux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DSC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 Environment (Azure)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5" y="1556792"/>
            <a:ext cx="8369730" cy="4419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165304"/>
            <a:ext cx="731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Deploy from: </a:t>
            </a:r>
            <a:r>
              <a:rPr lang="en-US" dirty="0" err="1" smtClean="0">
                <a:effectLst/>
              </a:rPr>
              <a:t>github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rchaganti</a:t>
            </a:r>
            <a:r>
              <a:rPr lang="en-US" dirty="0" smtClean="0">
                <a:effectLst/>
              </a:rPr>
              <a:t>/psconfeu2017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DSC is a configuration management platform</a:t>
            </a:r>
          </a:p>
          <a:p>
            <a:r>
              <a:rPr lang="de-DE" dirty="0" smtClean="0"/>
              <a:t>DSC is cross-platform</a:t>
            </a:r>
          </a:p>
          <a:p>
            <a:r>
              <a:rPr lang="de-DE" dirty="0" smtClean="0"/>
              <a:t>DSC is an essential skillset for any IT administrator</a:t>
            </a:r>
          </a:p>
          <a:p>
            <a:r>
              <a:rPr lang="de-DE" dirty="0" smtClean="0"/>
              <a:t>Your existing PowerShell skills are good to create configurations and resource modules.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</a:t>
            </a:r>
            <a:r>
              <a:rPr lang="de-DE" dirty="0" smtClean="0"/>
              <a:t>Lunch break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Come back for a workshop of writing DSC 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Ask me questions or meet me </a:t>
            </a:r>
            <a:r>
              <a:rPr lang="de-DE" dirty="0" smtClean="0"/>
              <a:t>in-person 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is different from simple script automation</a:t>
            </a:r>
          </a:p>
          <a:p>
            <a:r>
              <a:rPr lang="en-US" dirty="0" smtClean="0"/>
              <a:t>Provides a reliable way to configure -&gt; monitor -&gt; correct configurations</a:t>
            </a:r>
          </a:p>
          <a:p>
            <a:r>
              <a:rPr lang="en-US" dirty="0" smtClean="0"/>
              <a:t>Provide an idempotent way of configuring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DSC?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1.0 was released with WMF 4.0</a:t>
            </a:r>
          </a:p>
          <a:p>
            <a:pPr lvl="1"/>
            <a:r>
              <a:rPr lang="en-US" dirty="0" smtClean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Version 2.0 was released with WMF 5.0</a:t>
            </a:r>
          </a:p>
          <a:p>
            <a:pPr lvl="1"/>
            <a:r>
              <a:rPr lang="en-US" dirty="0" smtClean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 smtClean="0"/>
              <a:t>Not applicable for Windows Server 2016</a:t>
            </a:r>
          </a:p>
          <a:p>
            <a:pPr lvl="1"/>
            <a:r>
              <a:rPr lang="en-US" dirty="0" smtClean="0"/>
              <a:t>Includes WMF 5.1 level components already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WMF 5.1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PSDesiredStateConfiguration Module</a:t>
            </a:r>
          </a:p>
          <a:p>
            <a:r>
              <a:rPr lang="en-US" dirty="0" smtClean="0"/>
              <a:t>Dynamic Keywords that enable configuration authoring</a:t>
            </a:r>
          </a:p>
          <a:p>
            <a:r>
              <a:rPr lang="en-US" dirty="0" smtClean="0"/>
              <a:t>Declarative Syntax</a:t>
            </a:r>
          </a:p>
          <a:p>
            <a:r>
              <a:rPr lang="en-US" dirty="0" smtClean="0"/>
              <a:t>Cmdlets to compile and manage configurations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890</TotalTime>
  <Words>789</Words>
  <Application>Microsoft Office PowerPoint</Application>
  <PresentationFormat>On-screen Show (4:3)</PresentationFormat>
  <Paragraphs>166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Agenda</vt:lpstr>
      <vt:lpstr>Hands-on Demo Environment (Azure) </vt:lpstr>
      <vt:lpstr>Why DSC?</vt:lpstr>
      <vt:lpstr>History</vt:lpstr>
      <vt:lpstr>WMF 5.1 support</vt:lpstr>
      <vt:lpstr>Architecture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216</cp:revision>
  <dcterms:created xsi:type="dcterms:W3CDTF">2007-07-20T07:41:41Z</dcterms:created>
  <dcterms:modified xsi:type="dcterms:W3CDTF">2017-04-25T14:42:00Z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